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9"/>
  </p:notesMasterIdLst>
  <p:handoutMasterIdLst>
    <p:handoutMasterId r:id="rId40"/>
  </p:handoutMasterIdLst>
  <p:sldIdLst>
    <p:sldId id="272" r:id="rId2"/>
    <p:sldId id="294" r:id="rId3"/>
    <p:sldId id="297" r:id="rId4"/>
    <p:sldId id="319" r:id="rId5"/>
    <p:sldId id="320" r:id="rId6"/>
    <p:sldId id="321" r:id="rId7"/>
    <p:sldId id="301" r:id="rId8"/>
    <p:sldId id="302" r:id="rId9"/>
    <p:sldId id="277" r:id="rId10"/>
    <p:sldId id="287" r:id="rId11"/>
    <p:sldId id="269" r:id="rId12"/>
    <p:sldId id="279" r:id="rId13"/>
    <p:sldId id="303" r:id="rId14"/>
    <p:sldId id="304" r:id="rId15"/>
    <p:sldId id="305" r:id="rId16"/>
    <p:sldId id="306" r:id="rId17"/>
    <p:sldId id="309" r:id="rId18"/>
    <p:sldId id="296" r:id="rId19"/>
    <p:sldId id="307" r:id="rId20"/>
    <p:sldId id="299" r:id="rId21"/>
    <p:sldId id="310" r:id="rId22"/>
    <p:sldId id="282" r:id="rId23"/>
    <p:sldId id="311" r:id="rId24"/>
    <p:sldId id="316" r:id="rId25"/>
    <p:sldId id="317" r:id="rId26"/>
    <p:sldId id="300" r:id="rId27"/>
    <p:sldId id="298" r:id="rId28"/>
    <p:sldId id="312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18" r:id="rId37"/>
    <p:sldId id="270" r:id="rId3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3907" autoAdjust="0"/>
  </p:normalViewPr>
  <p:slideViewPr>
    <p:cSldViewPr>
      <p:cViewPr>
        <p:scale>
          <a:sx n="57" d="100"/>
          <a:sy n="57" d="100"/>
        </p:scale>
        <p:origin x="-1662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243704-4BCF-4B5E-93DD-B84DD5D802B7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2F9BB47-5CE1-4D4A-B8F2-C38E9828D530}">
      <dgm:prSet phldrT="[Текст]" custT="1"/>
      <dgm:spPr/>
      <dgm:t>
        <a:bodyPr/>
        <a:lstStyle/>
        <a:p>
          <a:pPr algn="just"/>
          <a:r>
            <a:rPr lang="ru-RU" sz="2400" b="1" i="0" dirty="0" smtClean="0"/>
            <a:t>психические расстройства и расстройства поведения (22,8 процента)</a:t>
          </a:r>
          <a:endParaRPr lang="ru-RU" sz="2400" b="1" i="0" dirty="0"/>
        </a:p>
      </dgm:t>
    </dgm:pt>
    <dgm:pt modelId="{C7E4AD21-BC59-45F0-9AEE-0D9AC4DE4DC1}" type="parTrans" cxnId="{C1BD1187-585D-4C66-8A4C-4E8A33B09149}">
      <dgm:prSet/>
      <dgm:spPr/>
      <dgm:t>
        <a:bodyPr/>
        <a:lstStyle/>
        <a:p>
          <a:pPr algn="just"/>
          <a:endParaRPr lang="ru-RU" sz="2400" b="1" i="0"/>
        </a:p>
      </dgm:t>
    </dgm:pt>
    <dgm:pt modelId="{9987DC85-6F29-4109-9EEF-D337811BCCB5}" type="sibTrans" cxnId="{C1BD1187-585D-4C66-8A4C-4E8A33B09149}">
      <dgm:prSet/>
      <dgm:spPr/>
      <dgm:t>
        <a:bodyPr/>
        <a:lstStyle/>
        <a:p>
          <a:pPr algn="just"/>
          <a:endParaRPr lang="ru-RU" sz="2400" b="1" i="0"/>
        </a:p>
      </dgm:t>
    </dgm:pt>
    <dgm:pt modelId="{FCDC98E9-1854-4CB8-8F0D-3477ACAE4AA9}">
      <dgm:prSet phldrT="[Текст]" custT="1"/>
      <dgm:spPr/>
      <dgm:t>
        <a:bodyPr/>
        <a:lstStyle/>
        <a:p>
          <a:pPr algn="just"/>
          <a:r>
            <a:rPr lang="ru-RU" sz="2200" b="1" i="0" dirty="0" smtClean="0"/>
            <a:t>врожденные аномалии (пороки развития), деформации и хромосомные нарушения </a:t>
          </a:r>
        </a:p>
        <a:p>
          <a:pPr algn="just"/>
          <a:r>
            <a:rPr lang="ru-RU" sz="2200" b="1" i="0" dirty="0" smtClean="0"/>
            <a:t>(20,6 процента)</a:t>
          </a:r>
          <a:endParaRPr lang="ru-RU" sz="2200" b="1" i="0" dirty="0"/>
        </a:p>
      </dgm:t>
    </dgm:pt>
    <dgm:pt modelId="{D8DA95AB-F43C-4081-AE84-C1420DADF8C0}" type="parTrans" cxnId="{90B46782-5B25-4533-AAA3-15AF9D534E9F}">
      <dgm:prSet/>
      <dgm:spPr/>
      <dgm:t>
        <a:bodyPr/>
        <a:lstStyle/>
        <a:p>
          <a:pPr algn="just"/>
          <a:endParaRPr lang="ru-RU" sz="2400" b="1" i="0"/>
        </a:p>
      </dgm:t>
    </dgm:pt>
    <dgm:pt modelId="{C90E9764-CD12-4025-A104-C390EA9BA19B}" type="sibTrans" cxnId="{90B46782-5B25-4533-AAA3-15AF9D534E9F}">
      <dgm:prSet/>
      <dgm:spPr/>
      <dgm:t>
        <a:bodyPr/>
        <a:lstStyle/>
        <a:p>
          <a:pPr algn="just"/>
          <a:endParaRPr lang="ru-RU" sz="2400" b="1" i="0"/>
        </a:p>
      </dgm:t>
    </dgm:pt>
    <dgm:pt modelId="{CF784D8D-83B3-4D69-90A7-9A938BF41423}">
      <dgm:prSet phldrT="[Текст]" custT="1"/>
      <dgm:spPr/>
      <dgm:t>
        <a:bodyPr/>
        <a:lstStyle/>
        <a:p>
          <a:pPr algn="just"/>
          <a:r>
            <a:rPr lang="ru-RU" sz="2400" b="1" i="0" dirty="0" smtClean="0"/>
            <a:t>болезни нервной системы (20 процентов)</a:t>
          </a:r>
          <a:endParaRPr lang="ru-RU" sz="2400" b="1" i="0" dirty="0"/>
        </a:p>
      </dgm:t>
    </dgm:pt>
    <dgm:pt modelId="{3B364E5B-412A-4934-82AF-25525F677BE3}" type="parTrans" cxnId="{5DBA644F-B113-4F63-82C2-343C282698B1}">
      <dgm:prSet/>
      <dgm:spPr/>
      <dgm:t>
        <a:bodyPr/>
        <a:lstStyle/>
        <a:p>
          <a:pPr algn="just"/>
          <a:endParaRPr lang="ru-RU" sz="2400" b="1" i="0"/>
        </a:p>
      </dgm:t>
    </dgm:pt>
    <dgm:pt modelId="{1C71FFC6-8B86-4E00-A036-31ECBC051C41}" type="sibTrans" cxnId="{5DBA644F-B113-4F63-82C2-343C282698B1}">
      <dgm:prSet/>
      <dgm:spPr/>
      <dgm:t>
        <a:bodyPr/>
        <a:lstStyle/>
        <a:p>
          <a:pPr algn="just"/>
          <a:endParaRPr lang="ru-RU" sz="2400" b="1" i="0"/>
        </a:p>
      </dgm:t>
    </dgm:pt>
    <dgm:pt modelId="{D02C777B-62D5-4697-AD70-268BDBD68F75}">
      <dgm:prSet custT="1"/>
      <dgm:spPr/>
      <dgm:t>
        <a:bodyPr/>
        <a:lstStyle/>
        <a:p>
          <a:pPr algn="just"/>
          <a:r>
            <a:rPr lang="ru-RU" sz="2400" b="1" i="0" dirty="0" smtClean="0"/>
            <a:t>Каждый 65 новорожденный – ребёнок с расстройствами аутистического спектра (РАС)</a:t>
          </a:r>
          <a:endParaRPr lang="ru-RU" sz="2400" b="1" i="0" dirty="0"/>
        </a:p>
      </dgm:t>
    </dgm:pt>
    <dgm:pt modelId="{60695768-D4FA-4DE5-9600-41E280A97998}" type="parTrans" cxnId="{2B1A47BF-4787-4514-891E-FE4DA172E7B3}">
      <dgm:prSet/>
      <dgm:spPr/>
      <dgm:t>
        <a:bodyPr/>
        <a:lstStyle/>
        <a:p>
          <a:pPr algn="just"/>
          <a:endParaRPr lang="ru-RU" sz="2400" b="1" i="0"/>
        </a:p>
      </dgm:t>
    </dgm:pt>
    <dgm:pt modelId="{49AEA4E3-8362-4849-857C-A87751DD2ABF}" type="sibTrans" cxnId="{2B1A47BF-4787-4514-891E-FE4DA172E7B3}">
      <dgm:prSet/>
      <dgm:spPr/>
      <dgm:t>
        <a:bodyPr/>
        <a:lstStyle/>
        <a:p>
          <a:pPr algn="just"/>
          <a:endParaRPr lang="ru-RU" sz="2400" b="1" i="0"/>
        </a:p>
      </dgm:t>
    </dgm:pt>
    <dgm:pt modelId="{D159EAFA-A385-4347-A9C8-214DB97805F7}" type="pres">
      <dgm:prSet presAssocID="{FC243704-4BCF-4B5E-93DD-B84DD5D802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6A5E15-B9CC-457C-BE06-A5D8A4CCF6EA}" type="pres">
      <dgm:prSet presAssocID="{A2F9BB47-5CE1-4D4A-B8F2-C38E9828D530}" presName="parentLin" presStyleCnt="0"/>
      <dgm:spPr/>
    </dgm:pt>
    <dgm:pt modelId="{581A7595-8440-4D84-BC63-2CCDB7656CEE}" type="pres">
      <dgm:prSet presAssocID="{A2F9BB47-5CE1-4D4A-B8F2-C38E9828D53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A59ED8A-32F6-4B5F-BFD6-AEEA6A1DE85A}" type="pres">
      <dgm:prSet presAssocID="{A2F9BB47-5CE1-4D4A-B8F2-C38E9828D530}" presName="parentText" presStyleLbl="node1" presStyleIdx="0" presStyleCnt="4" custScaleX="1262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566C9E-0868-4BB9-9A55-91DE1E94B6B1}" type="pres">
      <dgm:prSet presAssocID="{A2F9BB47-5CE1-4D4A-B8F2-C38E9828D530}" presName="negativeSpace" presStyleCnt="0"/>
      <dgm:spPr/>
    </dgm:pt>
    <dgm:pt modelId="{159E6803-4B86-4DC5-B748-AE22F40A998B}" type="pres">
      <dgm:prSet presAssocID="{A2F9BB47-5CE1-4D4A-B8F2-C38E9828D530}" presName="childText" presStyleLbl="conFgAcc1" presStyleIdx="0" presStyleCnt="4">
        <dgm:presLayoutVars>
          <dgm:bulletEnabled val="1"/>
        </dgm:presLayoutVars>
      </dgm:prSet>
      <dgm:spPr/>
    </dgm:pt>
    <dgm:pt modelId="{D836B0B2-F685-4A79-BB4A-186404F88267}" type="pres">
      <dgm:prSet presAssocID="{9987DC85-6F29-4109-9EEF-D337811BCCB5}" presName="spaceBetweenRectangles" presStyleCnt="0"/>
      <dgm:spPr/>
    </dgm:pt>
    <dgm:pt modelId="{DD2551E4-6420-49C3-8C92-6808872CACE6}" type="pres">
      <dgm:prSet presAssocID="{FCDC98E9-1854-4CB8-8F0D-3477ACAE4AA9}" presName="parentLin" presStyleCnt="0"/>
      <dgm:spPr/>
    </dgm:pt>
    <dgm:pt modelId="{2A4B195E-AAFA-4040-9E3D-E680241AB7A3}" type="pres">
      <dgm:prSet presAssocID="{FCDC98E9-1854-4CB8-8F0D-3477ACAE4AA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594E07D-4FAD-47A7-BE10-06B3661841F0}" type="pres">
      <dgm:prSet presAssocID="{FCDC98E9-1854-4CB8-8F0D-3477ACAE4AA9}" presName="parentText" presStyleLbl="node1" presStyleIdx="1" presStyleCnt="4" custScaleX="126212" custScaleY="1310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9028E-CA30-47B1-BE15-1D8E6CDF11B2}" type="pres">
      <dgm:prSet presAssocID="{FCDC98E9-1854-4CB8-8F0D-3477ACAE4AA9}" presName="negativeSpace" presStyleCnt="0"/>
      <dgm:spPr/>
    </dgm:pt>
    <dgm:pt modelId="{34FB6C6A-C77C-43C0-8118-9677340724B3}" type="pres">
      <dgm:prSet presAssocID="{FCDC98E9-1854-4CB8-8F0D-3477ACAE4AA9}" presName="childText" presStyleLbl="conFgAcc1" presStyleIdx="1" presStyleCnt="4">
        <dgm:presLayoutVars>
          <dgm:bulletEnabled val="1"/>
        </dgm:presLayoutVars>
      </dgm:prSet>
      <dgm:spPr/>
    </dgm:pt>
    <dgm:pt modelId="{5EFED979-D91C-433A-A814-E9982B32F6E9}" type="pres">
      <dgm:prSet presAssocID="{C90E9764-CD12-4025-A104-C390EA9BA19B}" presName="spaceBetweenRectangles" presStyleCnt="0"/>
      <dgm:spPr/>
    </dgm:pt>
    <dgm:pt modelId="{C7A7FE00-77CB-4111-B4BF-CAF325837263}" type="pres">
      <dgm:prSet presAssocID="{CF784D8D-83B3-4D69-90A7-9A938BF41423}" presName="parentLin" presStyleCnt="0"/>
      <dgm:spPr/>
    </dgm:pt>
    <dgm:pt modelId="{5FB88CFE-4E1B-4081-BF80-6708EE6229E9}" type="pres">
      <dgm:prSet presAssocID="{CF784D8D-83B3-4D69-90A7-9A938BF4142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624FB26-C79A-4A60-82E9-8F2AC594BEC8}" type="pres">
      <dgm:prSet presAssocID="{CF784D8D-83B3-4D69-90A7-9A938BF41423}" presName="parentText" presStyleLbl="node1" presStyleIdx="2" presStyleCnt="4" custScaleX="1242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097FF-44EC-4ECF-8BA6-7808A5C62D34}" type="pres">
      <dgm:prSet presAssocID="{CF784D8D-83B3-4D69-90A7-9A938BF41423}" presName="negativeSpace" presStyleCnt="0"/>
      <dgm:spPr/>
    </dgm:pt>
    <dgm:pt modelId="{F4F9ECDB-8D48-4B4D-9EEC-DCE012D6ADCC}" type="pres">
      <dgm:prSet presAssocID="{CF784D8D-83B3-4D69-90A7-9A938BF41423}" presName="childText" presStyleLbl="conFgAcc1" presStyleIdx="2" presStyleCnt="4">
        <dgm:presLayoutVars>
          <dgm:bulletEnabled val="1"/>
        </dgm:presLayoutVars>
      </dgm:prSet>
      <dgm:spPr/>
    </dgm:pt>
    <dgm:pt modelId="{9148FD7C-FA6D-4467-8554-A18DB1565041}" type="pres">
      <dgm:prSet presAssocID="{1C71FFC6-8B86-4E00-A036-31ECBC051C41}" presName="spaceBetweenRectangles" presStyleCnt="0"/>
      <dgm:spPr/>
    </dgm:pt>
    <dgm:pt modelId="{3A675353-2947-4593-989F-65B957B1C214}" type="pres">
      <dgm:prSet presAssocID="{D02C777B-62D5-4697-AD70-268BDBD68F75}" presName="parentLin" presStyleCnt="0"/>
      <dgm:spPr/>
    </dgm:pt>
    <dgm:pt modelId="{F66B1EAD-709F-4A0F-AB65-D956603CFC3E}" type="pres">
      <dgm:prSet presAssocID="{D02C777B-62D5-4697-AD70-268BDBD68F75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A589B64A-B34E-4DA0-BAA9-9DB40DC9EA03}" type="pres">
      <dgm:prSet presAssocID="{D02C777B-62D5-4697-AD70-268BDBD68F75}" presName="parentText" presStyleLbl="node1" presStyleIdx="3" presStyleCnt="4" custScaleX="1268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6ACC7-2307-4A49-9DE6-463E27241382}" type="pres">
      <dgm:prSet presAssocID="{D02C777B-62D5-4697-AD70-268BDBD68F75}" presName="negativeSpace" presStyleCnt="0"/>
      <dgm:spPr/>
    </dgm:pt>
    <dgm:pt modelId="{16F9A120-673F-4984-BE06-630624833606}" type="pres">
      <dgm:prSet presAssocID="{D02C777B-62D5-4697-AD70-268BDBD68F7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C302133-DEA5-4033-923E-D157A4F94FD7}" type="presOf" srcId="{A2F9BB47-5CE1-4D4A-B8F2-C38E9828D530}" destId="{581A7595-8440-4D84-BC63-2CCDB7656CEE}" srcOrd="0" destOrd="0" presId="urn:microsoft.com/office/officeart/2005/8/layout/list1"/>
    <dgm:cxn modelId="{15A225C0-CEFA-4E18-8D5A-A4F2D1E6A0C5}" type="presOf" srcId="{FCDC98E9-1854-4CB8-8F0D-3477ACAE4AA9}" destId="{F594E07D-4FAD-47A7-BE10-06B3661841F0}" srcOrd="1" destOrd="0" presId="urn:microsoft.com/office/officeart/2005/8/layout/list1"/>
    <dgm:cxn modelId="{D956D3AD-C959-4C24-9027-C257DB855EE8}" type="presOf" srcId="{A2F9BB47-5CE1-4D4A-B8F2-C38E9828D530}" destId="{AA59ED8A-32F6-4B5F-BFD6-AEEA6A1DE85A}" srcOrd="1" destOrd="0" presId="urn:microsoft.com/office/officeart/2005/8/layout/list1"/>
    <dgm:cxn modelId="{2B1A47BF-4787-4514-891E-FE4DA172E7B3}" srcId="{FC243704-4BCF-4B5E-93DD-B84DD5D802B7}" destId="{D02C777B-62D5-4697-AD70-268BDBD68F75}" srcOrd="3" destOrd="0" parTransId="{60695768-D4FA-4DE5-9600-41E280A97998}" sibTransId="{49AEA4E3-8362-4849-857C-A87751DD2ABF}"/>
    <dgm:cxn modelId="{5DBA644F-B113-4F63-82C2-343C282698B1}" srcId="{FC243704-4BCF-4B5E-93DD-B84DD5D802B7}" destId="{CF784D8D-83B3-4D69-90A7-9A938BF41423}" srcOrd="2" destOrd="0" parTransId="{3B364E5B-412A-4934-82AF-25525F677BE3}" sibTransId="{1C71FFC6-8B86-4E00-A036-31ECBC051C41}"/>
    <dgm:cxn modelId="{38D2EED5-64ED-4B75-A2F7-B9BF62FE0B26}" type="presOf" srcId="{FC243704-4BCF-4B5E-93DD-B84DD5D802B7}" destId="{D159EAFA-A385-4347-A9C8-214DB97805F7}" srcOrd="0" destOrd="0" presId="urn:microsoft.com/office/officeart/2005/8/layout/list1"/>
    <dgm:cxn modelId="{4A01CC87-8188-4CC5-B548-84CAD87D0F5C}" type="presOf" srcId="{CF784D8D-83B3-4D69-90A7-9A938BF41423}" destId="{1624FB26-C79A-4A60-82E9-8F2AC594BEC8}" srcOrd="1" destOrd="0" presId="urn:microsoft.com/office/officeart/2005/8/layout/list1"/>
    <dgm:cxn modelId="{576FAC75-1323-4559-9936-D72724648310}" type="presOf" srcId="{D02C777B-62D5-4697-AD70-268BDBD68F75}" destId="{F66B1EAD-709F-4A0F-AB65-D956603CFC3E}" srcOrd="0" destOrd="0" presId="urn:microsoft.com/office/officeart/2005/8/layout/list1"/>
    <dgm:cxn modelId="{90B46782-5B25-4533-AAA3-15AF9D534E9F}" srcId="{FC243704-4BCF-4B5E-93DD-B84DD5D802B7}" destId="{FCDC98E9-1854-4CB8-8F0D-3477ACAE4AA9}" srcOrd="1" destOrd="0" parTransId="{D8DA95AB-F43C-4081-AE84-C1420DADF8C0}" sibTransId="{C90E9764-CD12-4025-A104-C390EA9BA19B}"/>
    <dgm:cxn modelId="{E5136D34-B486-4ACB-9CD6-B0D465C199BB}" type="presOf" srcId="{D02C777B-62D5-4697-AD70-268BDBD68F75}" destId="{A589B64A-B34E-4DA0-BAA9-9DB40DC9EA03}" srcOrd="1" destOrd="0" presId="urn:microsoft.com/office/officeart/2005/8/layout/list1"/>
    <dgm:cxn modelId="{421E0BD1-404F-4D6D-A8B6-1F31615C91CC}" type="presOf" srcId="{FCDC98E9-1854-4CB8-8F0D-3477ACAE4AA9}" destId="{2A4B195E-AAFA-4040-9E3D-E680241AB7A3}" srcOrd="0" destOrd="0" presId="urn:microsoft.com/office/officeart/2005/8/layout/list1"/>
    <dgm:cxn modelId="{59F12A50-8416-485C-94F9-D1D042479898}" type="presOf" srcId="{CF784D8D-83B3-4D69-90A7-9A938BF41423}" destId="{5FB88CFE-4E1B-4081-BF80-6708EE6229E9}" srcOrd="0" destOrd="0" presId="urn:microsoft.com/office/officeart/2005/8/layout/list1"/>
    <dgm:cxn modelId="{C1BD1187-585D-4C66-8A4C-4E8A33B09149}" srcId="{FC243704-4BCF-4B5E-93DD-B84DD5D802B7}" destId="{A2F9BB47-5CE1-4D4A-B8F2-C38E9828D530}" srcOrd="0" destOrd="0" parTransId="{C7E4AD21-BC59-45F0-9AEE-0D9AC4DE4DC1}" sibTransId="{9987DC85-6F29-4109-9EEF-D337811BCCB5}"/>
    <dgm:cxn modelId="{3FB2F7CD-919B-4951-953B-C89133E5A8D5}" type="presParOf" srcId="{D159EAFA-A385-4347-A9C8-214DB97805F7}" destId="{8A6A5E15-B9CC-457C-BE06-A5D8A4CCF6EA}" srcOrd="0" destOrd="0" presId="urn:microsoft.com/office/officeart/2005/8/layout/list1"/>
    <dgm:cxn modelId="{88DEABE2-419A-4A49-A8CF-DB0BC443D184}" type="presParOf" srcId="{8A6A5E15-B9CC-457C-BE06-A5D8A4CCF6EA}" destId="{581A7595-8440-4D84-BC63-2CCDB7656CEE}" srcOrd="0" destOrd="0" presId="urn:microsoft.com/office/officeart/2005/8/layout/list1"/>
    <dgm:cxn modelId="{209FAB2C-94CF-4932-A7E0-E5994908AFFE}" type="presParOf" srcId="{8A6A5E15-B9CC-457C-BE06-A5D8A4CCF6EA}" destId="{AA59ED8A-32F6-4B5F-BFD6-AEEA6A1DE85A}" srcOrd="1" destOrd="0" presId="urn:microsoft.com/office/officeart/2005/8/layout/list1"/>
    <dgm:cxn modelId="{E7963E14-0A79-40D7-91B2-6BFB67C66225}" type="presParOf" srcId="{D159EAFA-A385-4347-A9C8-214DB97805F7}" destId="{56566C9E-0868-4BB9-9A55-91DE1E94B6B1}" srcOrd="1" destOrd="0" presId="urn:microsoft.com/office/officeart/2005/8/layout/list1"/>
    <dgm:cxn modelId="{E497E0CF-BA5B-4134-9903-EDFD9966CF0C}" type="presParOf" srcId="{D159EAFA-A385-4347-A9C8-214DB97805F7}" destId="{159E6803-4B86-4DC5-B748-AE22F40A998B}" srcOrd="2" destOrd="0" presId="urn:microsoft.com/office/officeart/2005/8/layout/list1"/>
    <dgm:cxn modelId="{48FF5B62-A0BC-4CD2-ACE6-490AC2103BA4}" type="presParOf" srcId="{D159EAFA-A385-4347-A9C8-214DB97805F7}" destId="{D836B0B2-F685-4A79-BB4A-186404F88267}" srcOrd="3" destOrd="0" presId="urn:microsoft.com/office/officeart/2005/8/layout/list1"/>
    <dgm:cxn modelId="{19BF8F3D-9A9A-49F8-A472-7AD748ADAD25}" type="presParOf" srcId="{D159EAFA-A385-4347-A9C8-214DB97805F7}" destId="{DD2551E4-6420-49C3-8C92-6808872CACE6}" srcOrd="4" destOrd="0" presId="urn:microsoft.com/office/officeart/2005/8/layout/list1"/>
    <dgm:cxn modelId="{2BF29A74-ABDB-4EC0-8DD0-E0F60EEE7046}" type="presParOf" srcId="{DD2551E4-6420-49C3-8C92-6808872CACE6}" destId="{2A4B195E-AAFA-4040-9E3D-E680241AB7A3}" srcOrd="0" destOrd="0" presId="urn:microsoft.com/office/officeart/2005/8/layout/list1"/>
    <dgm:cxn modelId="{16FAA3AF-262C-4D25-9401-981C71E100EF}" type="presParOf" srcId="{DD2551E4-6420-49C3-8C92-6808872CACE6}" destId="{F594E07D-4FAD-47A7-BE10-06B3661841F0}" srcOrd="1" destOrd="0" presId="urn:microsoft.com/office/officeart/2005/8/layout/list1"/>
    <dgm:cxn modelId="{A8D0E3E1-577B-4311-89CB-092B6B2B0DEA}" type="presParOf" srcId="{D159EAFA-A385-4347-A9C8-214DB97805F7}" destId="{8269028E-CA30-47B1-BE15-1D8E6CDF11B2}" srcOrd="5" destOrd="0" presId="urn:microsoft.com/office/officeart/2005/8/layout/list1"/>
    <dgm:cxn modelId="{B11B06E8-9F97-4A08-8A90-D32237675808}" type="presParOf" srcId="{D159EAFA-A385-4347-A9C8-214DB97805F7}" destId="{34FB6C6A-C77C-43C0-8118-9677340724B3}" srcOrd="6" destOrd="0" presId="urn:microsoft.com/office/officeart/2005/8/layout/list1"/>
    <dgm:cxn modelId="{8BAEAFB8-A136-49FC-8687-3F8A4068E3DF}" type="presParOf" srcId="{D159EAFA-A385-4347-A9C8-214DB97805F7}" destId="{5EFED979-D91C-433A-A814-E9982B32F6E9}" srcOrd="7" destOrd="0" presId="urn:microsoft.com/office/officeart/2005/8/layout/list1"/>
    <dgm:cxn modelId="{D43E92AC-B4E7-4F98-8FE9-1993EE0CDE0B}" type="presParOf" srcId="{D159EAFA-A385-4347-A9C8-214DB97805F7}" destId="{C7A7FE00-77CB-4111-B4BF-CAF325837263}" srcOrd="8" destOrd="0" presId="urn:microsoft.com/office/officeart/2005/8/layout/list1"/>
    <dgm:cxn modelId="{D32BC926-F36D-44BE-BC80-9828E28EE6E3}" type="presParOf" srcId="{C7A7FE00-77CB-4111-B4BF-CAF325837263}" destId="{5FB88CFE-4E1B-4081-BF80-6708EE6229E9}" srcOrd="0" destOrd="0" presId="urn:microsoft.com/office/officeart/2005/8/layout/list1"/>
    <dgm:cxn modelId="{90A23491-8E68-42A6-8E5A-74D49329E883}" type="presParOf" srcId="{C7A7FE00-77CB-4111-B4BF-CAF325837263}" destId="{1624FB26-C79A-4A60-82E9-8F2AC594BEC8}" srcOrd="1" destOrd="0" presId="urn:microsoft.com/office/officeart/2005/8/layout/list1"/>
    <dgm:cxn modelId="{B1E99E18-D38A-45C0-BD23-C925EFFCE177}" type="presParOf" srcId="{D159EAFA-A385-4347-A9C8-214DB97805F7}" destId="{BB3097FF-44EC-4ECF-8BA6-7808A5C62D34}" srcOrd="9" destOrd="0" presId="urn:microsoft.com/office/officeart/2005/8/layout/list1"/>
    <dgm:cxn modelId="{E899015D-7C8D-4B45-8C2E-DBA9F611F601}" type="presParOf" srcId="{D159EAFA-A385-4347-A9C8-214DB97805F7}" destId="{F4F9ECDB-8D48-4B4D-9EEC-DCE012D6ADCC}" srcOrd="10" destOrd="0" presId="urn:microsoft.com/office/officeart/2005/8/layout/list1"/>
    <dgm:cxn modelId="{7628B46E-92D2-40E4-B8F5-EA05BFEC4A2B}" type="presParOf" srcId="{D159EAFA-A385-4347-A9C8-214DB97805F7}" destId="{9148FD7C-FA6D-4467-8554-A18DB1565041}" srcOrd="11" destOrd="0" presId="urn:microsoft.com/office/officeart/2005/8/layout/list1"/>
    <dgm:cxn modelId="{8C2B3969-822B-424A-AAAB-99FDD78649F7}" type="presParOf" srcId="{D159EAFA-A385-4347-A9C8-214DB97805F7}" destId="{3A675353-2947-4593-989F-65B957B1C214}" srcOrd="12" destOrd="0" presId="urn:microsoft.com/office/officeart/2005/8/layout/list1"/>
    <dgm:cxn modelId="{F47004E2-6287-48AD-8EEF-51E72D15FA59}" type="presParOf" srcId="{3A675353-2947-4593-989F-65B957B1C214}" destId="{F66B1EAD-709F-4A0F-AB65-D956603CFC3E}" srcOrd="0" destOrd="0" presId="urn:microsoft.com/office/officeart/2005/8/layout/list1"/>
    <dgm:cxn modelId="{9C700FDA-4C98-4B10-801D-F7DE91345A36}" type="presParOf" srcId="{3A675353-2947-4593-989F-65B957B1C214}" destId="{A589B64A-B34E-4DA0-BAA9-9DB40DC9EA03}" srcOrd="1" destOrd="0" presId="urn:microsoft.com/office/officeart/2005/8/layout/list1"/>
    <dgm:cxn modelId="{BD981DD8-C277-410D-A674-3A0784AFE151}" type="presParOf" srcId="{D159EAFA-A385-4347-A9C8-214DB97805F7}" destId="{3AF6ACC7-2307-4A49-9DE6-463E27241382}" srcOrd="13" destOrd="0" presId="urn:microsoft.com/office/officeart/2005/8/layout/list1"/>
    <dgm:cxn modelId="{A1565B05-2042-4877-8B26-F0166BDBBBC9}" type="presParOf" srcId="{D159EAFA-A385-4347-A9C8-214DB97805F7}" destId="{16F9A120-673F-4984-BE06-630624833606}" srcOrd="14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BFDF35-46C3-40D9-A9A6-ECB69795BE7C}" type="doc">
      <dgm:prSet loTypeId="urn:microsoft.com/office/officeart/2005/8/layout/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89DAADB-54E2-4E3B-8EC8-3E0343D86FEC}">
      <dgm:prSet phldrT="[Текст]" custT="1"/>
      <dgm:spPr/>
      <dgm:t>
        <a:bodyPr/>
        <a:lstStyle/>
        <a:p>
          <a:r>
            <a:rPr lang="ru-RU" sz="2000" b="1" dirty="0" smtClean="0">
              <a:latin typeface="+mn-lt"/>
              <a:cs typeface="Times New Roman" panose="02020603050405020304" pitchFamily="18" charset="0"/>
            </a:rPr>
            <a:t>ЦЕЛЕВАЯ УСТАНОВКА</a:t>
          </a:r>
          <a:endParaRPr lang="ru-RU" sz="2000" b="1" dirty="0">
            <a:latin typeface="+mn-lt"/>
            <a:cs typeface="Times New Roman" panose="02020603050405020304" pitchFamily="18" charset="0"/>
          </a:endParaRPr>
        </a:p>
      </dgm:t>
    </dgm:pt>
    <dgm:pt modelId="{5F858A75-AB43-43E1-BA46-2B6011BDACC6}" type="parTrans" cxnId="{A63ADAD9-DF79-4552-9EA2-C6E975017FFF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0C818E9F-DB42-42AD-8899-B8E4DA825631}" type="sibTrans" cxnId="{A63ADAD9-DF79-4552-9EA2-C6E975017FFF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7E946FD0-20C2-4D51-9907-9E7DC22F78A6}">
      <dgm:prSet phldrT="[Текст]" custT="1"/>
      <dgm:spPr/>
      <dgm:t>
        <a:bodyPr/>
        <a:lstStyle/>
        <a:p>
          <a:r>
            <a:rPr kumimoji="0" lang="ru-RU" sz="2000" b="1" i="0" u="none" strike="noStrike" cap="none" normalizeH="0" baseline="0" smtClean="0">
              <a:ln/>
              <a:effectLst/>
              <a:latin typeface="+mn-lt"/>
              <a:ea typeface="Calibri" pitchFamily="34" charset="0"/>
              <a:cs typeface="Times New Roman" pitchFamily="18" charset="0"/>
            </a:rPr>
            <a:t>создание условий для получения образования всеми детьми указанной категории с учетом их психофизических особенностей</a:t>
          </a:r>
          <a:endParaRPr lang="ru-RU" sz="2000" b="1" dirty="0">
            <a:latin typeface="+mn-lt"/>
            <a:cs typeface="Times New Roman" panose="02020603050405020304" pitchFamily="18" charset="0"/>
          </a:endParaRPr>
        </a:p>
      </dgm:t>
    </dgm:pt>
    <dgm:pt modelId="{51CE0848-A90E-40C7-9217-5A1FF858D87C}" type="parTrans" cxnId="{4E2DF115-6920-47D3-9078-CFC63E20FB85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CF4A4B91-2CCA-480A-B925-8134244BF339}" type="sibTrans" cxnId="{4E2DF115-6920-47D3-9078-CFC63E20FB85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F7CC9C39-AF48-400B-92A2-C10D03F5310D}">
      <dgm:prSet phldrT="[Текст]" custT="1"/>
      <dgm:spPr/>
      <dgm:t>
        <a:bodyPr/>
        <a:lstStyle/>
        <a:p>
          <a:r>
            <a:rPr lang="ru-RU" sz="2000" b="1" dirty="0" smtClean="0">
              <a:latin typeface="+mn-lt"/>
              <a:cs typeface="Times New Roman" panose="02020603050405020304" pitchFamily="18" charset="0"/>
            </a:rPr>
            <a:t>ЗАДАЧИ</a:t>
          </a:r>
          <a:endParaRPr lang="ru-RU" sz="2000" b="1" dirty="0">
            <a:latin typeface="+mn-lt"/>
            <a:cs typeface="Times New Roman" panose="02020603050405020304" pitchFamily="18" charset="0"/>
          </a:endParaRPr>
        </a:p>
      </dgm:t>
    </dgm:pt>
    <dgm:pt modelId="{E687B4D8-34A6-4764-9F85-8B6B049BBB17}" type="parTrans" cxnId="{5EEDCE6D-E759-425D-89BC-FAA515E7D4EE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6ED64CAA-2824-4FFE-87FA-7BF110A2A3EE}" type="sibTrans" cxnId="{5EEDCE6D-E759-425D-89BC-FAA515E7D4EE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202B0B5F-FEA2-43EF-972A-132328302D12}">
      <dgm:prSet custT="1"/>
      <dgm:spPr/>
      <dgm:t>
        <a:bodyPr/>
        <a:lstStyle/>
        <a:p>
          <a:r>
            <a:rPr lang="ru-RU" sz="1400" b="1" dirty="0" smtClean="0"/>
            <a:t>обеспечение условий для реализации прав учащихся с ОВЗ на получение бесплатного образования;</a:t>
          </a:r>
          <a:endParaRPr lang="ru-RU" sz="1400" b="1" dirty="0"/>
        </a:p>
      </dgm:t>
    </dgm:pt>
    <dgm:pt modelId="{3EE9A5F7-2512-41E0-B786-2560881C509B}" type="sibTrans" cxnId="{BDF2BB4F-77FF-456C-9FCA-C183F1646A88}">
      <dgm:prSet/>
      <dgm:spPr/>
      <dgm:t>
        <a:bodyPr/>
        <a:lstStyle/>
        <a:p>
          <a:endParaRPr lang="ru-RU"/>
        </a:p>
      </dgm:t>
    </dgm:pt>
    <dgm:pt modelId="{CA822261-3CAE-4CFF-A438-79D365D7F323}" type="parTrans" cxnId="{BDF2BB4F-77FF-456C-9FCA-C183F1646A88}">
      <dgm:prSet/>
      <dgm:spPr/>
      <dgm:t>
        <a:bodyPr/>
        <a:lstStyle/>
        <a:p>
          <a:endParaRPr lang="ru-RU"/>
        </a:p>
      </dgm:t>
    </dgm:pt>
    <dgm:pt modelId="{B4700ABE-0E19-47B4-8A56-2DE331A29A55}">
      <dgm:prSet custT="1"/>
      <dgm:spPr/>
      <dgm:t>
        <a:bodyPr/>
        <a:lstStyle/>
        <a:p>
          <a:r>
            <a:rPr lang="ru-RU" sz="1400" b="1" dirty="0" smtClean="0">
              <a:solidFill>
                <a:srgbClr val="C00000"/>
              </a:solidFill>
            </a:rPr>
            <a:t>организация качественной </a:t>
          </a:r>
          <a:r>
            <a:rPr lang="ru-RU" sz="1400" b="1" dirty="0" err="1" smtClean="0">
              <a:solidFill>
                <a:srgbClr val="C00000"/>
              </a:solidFill>
            </a:rPr>
            <a:t>коррекционно</a:t>
          </a:r>
          <a:r>
            <a:rPr lang="ru-RU" sz="1400" b="1" dirty="0" smtClean="0">
              <a:solidFill>
                <a:srgbClr val="C00000"/>
              </a:solidFill>
            </a:rPr>
            <a:t>–реабилитационной работы с учащимися с различными формами отклонений в развитии (является основной задачей);</a:t>
          </a:r>
          <a:endParaRPr lang="ru-RU" sz="1400" b="1" dirty="0">
            <a:solidFill>
              <a:srgbClr val="C00000"/>
            </a:solidFill>
          </a:endParaRPr>
        </a:p>
      </dgm:t>
    </dgm:pt>
    <dgm:pt modelId="{56C8907B-2031-4CEF-87F8-F0F7E171BC6F}" type="sibTrans" cxnId="{410A47F2-D672-495E-8E6C-A53245A143B6}">
      <dgm:prSet/>
      <dgm:spPr/>
      <dgm:t>
        <a:bodyPr/>
        <a:lstStyle/>
        <a:p>
          <a:endParaRPr lang="ru-RU"/>
        </a:p>
      </dgm:t>
    </dgm:pt>
    <dgm:pt modelId="{CC15E932-47E9-445F-93C6-3267CDFF529C}" type="parTrans" cxnId="{410A47F2-D672-495E-8E6C-A53245A143B6}">
      <dgm:prSet/>
      <dgm:spPr/>
      <dgm:t>
        <a:bodyPr/>
        <a:lstStyle/>
        <a:p>
          <a:endParaRPr lang="ru-RU"/>
        </a:p>
      </dgm:t>
    </dgm:pt>
    <dgm:pt modelId="{491FA477-946C-4192-A6D0-CE7E3F85639B}">
      <dgm:prSet custT="1"/>
      <dgm:spPr/>
      <dgm:t>
        <a:bodyPr/>
        <a:lstStyle/>
        <a:p>
          <a:r>
            <a:rPr lang="ru-RU" sz="1400" b="1" dirty="0" smtClean="0"/>
            <a:t>сохранение и укрепление здоровья учащихся с ОВЗ на основе совершенствования образовательного процесса;</a:t>
          </a:r>
          <a:endParaRPr lang="ru-RU" sz="1400" b="1" dirty="0"/>
        </a:p>
      </dgm:t>
    </dgm:pt>
    <dgm:pt modelId="{DF81A33B-6BB3-4054-8DB6-28E6A854DF1D}" type="sibTrans" cxnId="{A21877AB-FD3D-4ECF-A767-355643B12C61}">
      <dgm:prSet/>
      <dgm:spPr/>
      <dgm:t>
        <a:bodyPr/>
        <a:lstStyle/>
        <a:p>
          <a:endParaRPr lang="ru-RU"/>
        </a:p>
      </dgm:t>
    </dgm:pt>
    <dgm:pt modelId="{AA02F3E1-100A-4460-A68E-CEDF9431B4DE}" type="parTrans" cxnId="{A21877AB-FD3D-4ECF-A767-355643B12C61}">
      <dgm:prSet/>
      <dgm:spPr/>
      <dgm:t>
        <a:bodyPr/>
        <a:lstStyle/>
        <a:p>
          <a:endParaRPr lang="ru-RU"/>
        </a:p>
      </dgm:t>
    </dgm:pt>
    <dgm:pt modelId="{7DB75EE4-01B4-45A3-8D1F-A4E6321102C1}">
      <dgm:prSet custT="1"/>
      <dgm:spPr/>
      <dgm:t>
        <a:bodyPr/>
        <a:lstStyle/>
        <a:p>
          <a:r>
            <a:rPr lang="ru-RU" sz="1400" b="1" dirty="0" smtClean="0"/>
            <a:t>создание благоприятного психолого-педагогического климата для реализации индивидуальных способностей  учащихся с ОВЗ;</a:t>
          </a:r>
          <a:endParaRPr lang="ru-RU" sz="1400" b="1" dirty="0"/>
        </a:p>
      </dgm:t>
    </dgm:pt>
    <dgm:pt modelId="{D085F504-014C-4952-97E7-65BCA1C8E0F3}" type="sibTrans" cxnId="{3E83F7D3-01F2-4D9E-84DE-EE7572590617}">
      <dgm:prSet/>
      <dgm:spPr/>
      <dgm:t>
        <a:bodyPr/>
        <a:lstStyle/>
        <a:p>
          <a:endParaRPr lang="ru-RU"/>
        </a:p>
      </dgm:t>
    </dgm:pt>
    <dgm:pt modelId="{0460F753-928F-487A-B67A-E785DB58FEDE}" type="parTrans" cxnId="{3E83F7D3-01F2-4D9E-84DE-EE7572590617}">
      <dgm:prSet/>
      <dgm:spPr/>
      <dgm:t>
        <a:bodyPr/>
        <a:lstStyle/>
        <a:p>
          <a:endParaRPr lang="ru-RU"/>
        </a:p>
      </dgm:t>
    </dgm:pt>
    <dgm:pt modelId="{F2144997-BA1A-40CD-9D32-816970669DC1}">
      <dgm:prSet custT="1"/>
      <dgm:spPr/>
      <dgm:t>
        <a:bodyPr/>
        <a:lstStyle/>
        <a:p>
          <a:r>
            <a:rPr lang="ru-RU" sz="1400" b="1" dirty="0" smtClean="0"/>
            <a:t>расширение материальной базы и ресурсного обеспечения школы для организации обучения детей с ОВЗ;</a:t>
          </a:r>
          <a:endParaRPr lang="ru-RU" sz="1400" b="1" dirty="0"/>
        </a:p>
      </dgm:t>
    </dgm:pt>
    <dgm:pt modelId="{D41A2E03-89A5-4BD2-A647-E95A1EB2A230}" type="parTrans" cxnId="{67A9041F-575C-4F23-9E9F-32C29C62FB34}">
      <dgm:prSet/>
      <dgm:spPr/>
      <dgm:t>
        <a:bodyPr/>
        <a:lstStyle/>
        <a:p>
          <a:endParaRPr lang="ru-RU"/>
        </a:p>
      </dgm:t>
    </dgm:pt>
    <dgm:pt modelId="{55704A66-F9BC-497C-A67D-B6CAA0A53F5D}" type="sibTrans" cxnId="{67A9041F-575C-4F23-9E9F-32C29C62FB34}">
      <dgm:prSet/>
      <dgm:spPr/>
      <dgm:t>
        <a:bodyPr/>
        <a:lstStyle/>
        <a:p>
          <a:endParaRPr lang="ru-RU"/>
        </a:p>
      </dgm:t>
    </dgm:pt>
    <dgm:pt modelId="{E5EA0476-84B9-4A90-A9D6-23F99343F773}">
      <dgm:prSet custT="1"/>
      <dgm:spPr/>
      <dgm:t>
        <a:bodyPr/>
        <a:lstStyle/>
        <a:p>
          <a:r>
            <a:rPr lang="ru-RU" sz="1400" b="1" dirty="0" smtClean="0"/>
            <a:t>совершенствование системы кадрового обеспечения.</a:t>
          </a:r>
          <a:endParaRPr lang="ru-RU" sz="1400" b="1" dirty="0"/>
        </a:p>
      </dgm:t>
    </dgm:pt>
    <dgm:pt modelId="{B8CCDAEA-07A1-41E5-9F25-5F3437A1360D}" type="parTrans" cxnId="{711FFC1E-A609-4A48-AC4F-3BD1532DDFC5}">
      <dgm:prSet/>
      <dgm:spPr/>
      <dgm:t>
        <a:bodyPr/>
        <a:lstStyle/>
        <a:p>
          <a:endParaRPr lang="ru-RU"/>
        </a:p>
      </dgm:t>
    </dgm:pt>
    <dgm:pt modelId="{7FC371E2-956B-4BD1-A587-6046B9DC61EB}" type="sibTrans" cxnId="{711FFC1E-A609-4A48-AC4F-3BD1532DDFC5}">
      <dgm:prSet/>
      <dgm:spPr/>
      <dgm:t>
        <a:bodyPr/>
        <a:lstStyle/>
        <a:p>
          <a:endParaRPr lang="ru-RU"/>
        </a:p>
      </dgm:t>
    </dgm:pt>
    <dgm:pt modelId="{F3AFB479-4EE0-4B6D-8156-CA378BCB4FAB}" type="pres">
      <dgm:prSet presAssocID="{AEBFDF35-46C3-40D9-A9A6-ECB69795BE7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17E46E-B1A6-4142-9F8F-D7E1D8CD2F57}" type="pres">
      <dgm:prSet presAssocID="{F7CC9C39-AF48-400B-92A2-C10D03F5310D}" presName="boxAndChildren" presStyleCnt="0"/>
      <dgm:spPr/>
      <dgm:t>
        <a:bodyPr/>
        <a:lstStyle/>
        <a:p>
          <a:endParaRPr lang="ru-RU"/>
        </a:p>
      </dgm:t>
    </dgm:pt>
    <dgm:pt modelId="{3F1C71E3-6F0D-4EB2-A2BA-2109C413C977}" type="pres">
      <dgm:prSet presAssocID="{F7CC9C39-AF48-400B-92A2-C10D03F5310D}" presName="parentTextBox" presStyleLbl="node1" presStyleIdx="0" presStyleCnt="2"/>
      <dgm:spPr/>
      <dgm:t>
        <a:bodyPr/>
        <a:lstStyle/>
        <a:p>
          <a:endParaRPr lang="ru-RU"/>
        </a:p>
      </dgm:t>
    </dgm:pt>
    <dgm:pt modelId="{2EF02A01-22EB-42A3-B501-69B58006E073}" type="pres">
      <dgm:prSet presAssocID="{F7CC9C39-AF48-400B-92A2-C10D03F5310D}" presName="entireBox" presStyleLbl="node1" presStyleIdx="0" presStyleCnt="2" custScaleY="7711" custLinFactNeighborX="-346" custLinFactNeighborY="-4975"/>
      <dgm:spPr/>
      <dgm:t>
        <a:bodyPr/>
        <a:lstStyle/>
        <a:p>
          <a:endParaRPr lang="ru-RU"/>
        </a:p>
      </dgm:t>
    </dgm:pt>
    <dgm:pt modelId="{0B2C3A96-2D96-45D5-90F6-2086EA50A5C5}" type="pres">
      <dgm:prSet presAssocID="{F7CC9C39-AF48-400B-92A2-C10D03F5310D}" presName="descendantBox" presStyleCnt="0"/>
      <dgm:spPr/>
      <dgm:t>
        <a:bodyPr/>
        <a:lstStyle/>
        <a:p>
          <a:endParaRPr lang="ru-RU"/>
        </a:p>
      </dgm:t>
    </dgm:pt>
    <dgm:pt modelId="{6D77A5F3-9BAB-4FFD-854F-2BD9386B4BE2}" type="pres">
      <dgm:prSet presAssocID="{202B0B5F-FEA2-43EF-972A-132328302D12}" presName="childTextBox" presStyleLbl="fgAccFollowNode1" presStyleIdx="0" presStyleCnt="7" custScaleY="117499" custLinFactNeighborX="-2374" custLinFactNeighborY="8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EAD6FF-FDCE-43AD-AC5C-B528784945F6}" type="pres">
      <dgm:prSet presAssocID="{B4700ABE-0E19-47B4-8A56-2DE331A29A55}" presName="childTextBox" presStyleLbl="fgAccFollowNode1" presStyleIdx="1" presStyleCnt="7" custScaleY="116098" custLinFactNeighborX="1535" custLinFactNeighborY="7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136F0-9030-4F07-B6C0-32A823219A67}" type="pres">
      <dgm:prSet presAssocID="{491FA477-946C-4192-A6D0-CE7E3F85639B}" presName="childTextBox" presStyleLbl="fgAccFollowNode1" presStyleIdx="2" presStyleCnt="7" custScaleY="116846" custLinFactNeighborX="247" custLinFactNeighborY="7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16845-3C2B-4C7E-B8AE-4012DDB056F1}" type="pres">
      <dgm:prSet presAssocID="{7DB75EE4-01B4-45A3-8D1F-A4E6321102C1}" presName="childTextBox" presStyleLbl="fgAccFollowNode1" presStyleIdx="3" presStyleCnt="7" custScaleY="117002" custLinFactNeighborX="-1040" custLinFactNeighborY="8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432FFD-BB98-4124-BEF8-0B6797DEA288}" type="pres">
      <dgm:prSet presAssocID="{F2144997-BA1A-40CD-9D32-816970669DC1}" presName="childTextBox" presStyleLbl="fgAccFollowNode1" presStyleIdx="4" presStyleCnt="7" custScaleY="116504" custLinFactNeighborX="-2327" custLinFactNeighborY="8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CFAC0-3D7E-4C18-8C75-053E615076C3}" type="pres">
      <dgm:prSet presAssocID="{E5EA0476-84B9-4A90-A9D6-23F99343F773}" presName="childTextBox" presStyleLbl="fgAccFollowNode1" presStyleIdx="5" presStyleCnt="7" custScaleY="117002" custLinFactNeighborX="-3615" custLinFactNeighborY="8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F8589F-EF05-4B30-B1E4-E3AD065598FF}" type="pres">
      <dgm:prSet presAssocID="{0C818E9F-DB42-42AD-8899-B8E4DA825631}" presName="sp" presStyleCnt="0"/>
      <dgm:spPr/>
      <dgm:t>
        <a:bodyPr/>
        <a:lstStyle/>
        <a:p>
          <a:endParaRPr lang="ru-RU"/>
        </a:p>
      </dgm:t>
    </dgm:pt>
    <dgm:pt modelId="{E7E1AD7E-8E50-426D-A583-A1E6C4758D35}" type="pres">
      <dgm:prSet presAssocID="{789DAADB-54E2-4E3B-8EC8-3E0343D86FEC}" presName="arrowAndChildren" presStyleCnt="0"/>
      <dgm:spPr/>
      <dgm:t>
        <a:bodyPr/>
        <a:lstStyle/>
        <a:p>
          <a:endParaRPr lang="ru-RU"/>
        </a:p>
      </dgm:t>
    </dgm:pt>
    <dgm:pt modelId="{B0438775-A0F2-4776-BCDA-4F24F524D3D3}" type="pres">
      <dgm:prSet presAssocID="{789DAADB-54E2-4E3B-8EC8-3E0343D86FEC}" presName="parentTextArrow" presStyleLbl="node1" presStyleIdx="0" presStyleCnt="2"/>
      <dgm:spPr/>
      <dgm:t>
        <a:bodyPr/>
        <a:lstStyle/>
        <a:p>
          <a:endParaRPr lang="ru-RU"/>
        </a:p>
      </dgm:t>
    </dgm:pt>
    <dgm:pt modelId="{0DAF4996-5C5B-4228-83A2-7AFFD4B6C947}" type="pres">
      <dgm:prSet presAssocID="{789DAADB-54E2-4E3B-8EC8-3E0343D86FEC}" presName="arrow" presStyleLbl="node1" presStyleIdx="1" presStyleCnt="2" custScaleY="20948" custLinFactNeighborX="-346" custLinFactNeighborY="-4606"/>
      <dgm:spPr/>
      <dgm:t>
        <a:bodyPr/>
        <a:lstStyle/>
        <a:p>
          <a:endParaRPr lang="ru-RU"/>
        </a:p>
      </dgm:t>
    </dgm:pt>
    <dgm:pt modelId="{45EE33C6-B347-483E-9C06-36057391FDDD}" type="pres">
      <dgm:prSet presAssocID="{789DAADB-54E2-4E3B-8EC8-3E0343D86FEC}" presName="descendantArrow" presStyleCnt="0"/>
      <dgm:spPr/>
      <dgm:t>
        <a:bodyPr/>
        <a:lstStyle/>
        <a:p>
          <a:endParaRPr lang="ru-RU"/>
        </a:p>
      </dgm:t>
    </dgm:pt>
    <dgm:pt modelId="{BF2232FD-62A1-4073-A206-F818C5172B3B}" type="pres">
      <dgm:prSet presAssocID="{7E946FD0-20C2-4D51-9907-9E7DC22F78A6}" presName="childTextArrow" presStyleLbl="fgAccFollowNode1" presStyleIdx="6" presStyleCnt="7" custScaleY="18649" custLinFactNeighborX="-346" custLinFactNeighborY="-21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885D7A-E74D-4403-9EA9-069D42AF4CD9}" type="presOf" srcId="{F2144997-BA1A-40CD-9D32-816970669DC1}" destId="{D5432FFD-BB98-4124-BEF8-0B6797DEA288}" srcOrd="0" destOrd="0" presId="urn:microsoft.com/office/officeart/2005/8/layout/process4"/>
    <dgm:cxn modelId="{6C771A0E-9B7D-4468-9BDF-56C2BB471D37}" type="presOf" srcId="{AEBFDF35-46C3-40D9-A9A6-ECB69795BE7C}" destId="{F3AFB479-4EE0-4B6D-8156-CA378BCB4FAB}" srcOrd="0" destOrd="0" presId="urn:microsoft.com/office/officeart/2005/8/layout/process4"/>
    <dgm:cxn modelId="{7C4D97CF-5853-4204-AA46-68E4D970428C}" type="presOf" srcId="{7DB75EE4-01B4-45A3-8D1F-A4E6321102C1}" destId="{D7716845-3C2B-4C7E-B8AE-4012DDB056F1}" srcOrd="0" destOrd="0" presId="urn:microsoft.com/office/officeart/2005/8/layout/process4"/>
    <dgm:cxn modelId="{3E83F7D3-01F2-4D9E-84DE-EE7572590617}" srcId="{F7CC9C39-AF48-400B-92A2-C10D03F5310D}" destId="{7DB75EE4-01B4-45A3-8D1F-A4E6321102C1}" srcOrd="3" destOrd="0" parTransId="{0460F753-928F-487A-B67A-E785DB58FEDE}" sibTransId="{D085F504-014C-4952-97E7-65BCA1C8E0F3}"/>
    <dgm:cxn modelId="{67A9041F-575C-4F23-9E9F-32C29C62FB34}" srcId="{F7CC9C39-AF48-400B-92A2-C10D03F5310D}" destId="{F2144997-BA1A-40CD-9D32-816970669DC1}" srcOrd="4" destOrd="0" parTransId="{D41A2E03-89A5-4BD2-A647-E95A1EB2A230}" sibTransId="{55704A66-F9BC-497C-A67D-B6CAA0A53F5D}"/>
    <dgm:cxn modelId="{B188008A-921C-48FB-8029-588B36C62D91}" type="presOf" srcId="{7E946FD0-20C2-4D51-9907-9E7DC22F78A6}" destId="{BF2232FD-62A1-4073-A206-F818C5172B3B}" srcOrd="0" destOrd="0" presId="urn:microsoft.com/office/officeart/2005/8/layout/process4"/>
    <dgm:cxn modelId="{6821236D-C5DB-4883-B4CD-18C55BF32820}" type="presOf" srcId="{202B0B5F-FEA2-43EF-972A-132328302D12}" destId="{6D77A5F3-9BAB-4FFD-854F-2BD9386B4BE2}" srcOrd="0" destOrd="0" presId="urn:microsoft.com/office/officeart/2005/8/layout/process4"/>
    <dgm:cxn modelId="{4E2DF115-6920-47D3-9078-CFC63E20FB85}" srcId="{789DAADB-54E2-4E3B-8EC8-3E0343D86FEC}" destId="{7E946FD0-20C2-4D51-9907-9E7DC22F78A6}" srcOrd="0" destOrd="0" parTransId="{51CE0848-A90E-40C7-9217-5A1FF858D87C}" sibTransId="{CF4A4B91-2CCA-480A-B925-8134244BF339}"/>
    <dgm:cxn modelId="{A7B8E545-98E6-4220-9C95-2B16F234C086}" type="presOf" srcId="{491FA477-946C-4192-A6D0-CE7E3F85639B}" destId="{F1F136F0-9030-4F07-B6C0-32A823219A67}" srcOrd="0" destOrd="0" presId="urn:microsoft.com/office/officeart/2005/8/layout/process4"/>
    <dgm:cxn modelId="{E1BAE509-3A39-482C-AAB4-0CCF051921C3}" type="presOf" srcId="{E5EA0476-84B9-4A90-A9D6-23F99343F773}" destId="{4B7CFAC0-3D7E-4C18-8C75-053E615076C3}" srcOrd="0" destOrd="0" presId="urn:microsoft.com/office/officeart/2005/8/layout/process4"/>
    <dgm:cxn modelId="{BDF2BB4F-77FF-456C-9FCA-C183F1646A88}" srcId="{F7CC9C39-AF48-400B-92A2-C10D03F5310D}" destId="{202B0B5F-FEA2-43EF-972A-132328302D12}" srcOrd="0" destOrd="0" parTransId="{CA822261-3CAE-4CFF-A438-79D365D7F323}" sibTransId="{3EE9A5F7-2512-41E0-B786-2560881C509B}"/>
    <dgm:cxn modelId="{5EEDCE6D-E759-425D-89BC-FAA515E7D4EE}" srcId="{AEBFDF35-46C3-40D9-A9A6-ECB69795BE7C}" destId="{F7CC9C39-AF48-400B-92A2-C10D03F5310D}" srcOrd="1" destOrd="0" parTransId="{E687B4D8-34A6-4764-9F85-8B6B049BBB17}" sibTransId="{6ED64CAA-2824-4FFE-87FA-7BF110A2A3EE}"/>
    <dgm:cxn modelId="{407BCDEB-0BA1-4325-BBEC-AF0A5C2AD368}" type="presOf" srcId="{B4700ABE-0E19-47B4-8A56-2DE331A29A55}" destId="{B2EAD6FF-FDCE-43AD-AC5C-B528784945F6}" srcOrd="0" destOrd="0" presId="urn:microsoft.com/office/officeart/2005/8/layout/process4"/>
    <dgm:cxn modelId="{A63ADAD9-DF79-4552-9EA2-C6E975017FFF}" srcId="{AEBFDF35-46C3-40D9-A9A6-ECB69795BE7C}" destId="{789DAADB-54E2-4E3B-8EC8-3E0343D86FEC}" srcOrd="0" destOrd="0" parTransId="{5F858A75-AB43-43E1-BA46-2B6011BDACC6}" sibTransId="{0C818E9F-DB42-42AD-8899-B8E4DA825631}"/>
    <dgm:cxn modelId="{370E9B0D-734F-43FF-A0D5-918CA2E36DD3}" type="presOf" srcId="{789DAADB-54E2-4E3B-8EC8-3E0343D86FEC}" destId="{0DAF4996-5C5B-4228-83A2-7AFFD4B6C947}" srcOrd="1" destOrd="0" presId="urn:microsoft.com/office/officeart/2005/8/layout/process4"/>
    <dgm:cxn modelId="{E4B423DB-3429-440A-BF1C-FC5F68A7D94E}" type="presOf" srcId="{F7CC9C39-AF48-400B-92A2-C10D03F5310D}" destId="{3F1C71E3-6F0D-4EB2-A2BA-2109C413C977}" srcOrd="0" destOrd="0" presId="urn:microsoft.com/office/officeart/2005/8/layout/process4"/>
    <dgm:cxn modelId="{B016DDBF-5B2A-4098-B116-F11F4FAF6D7E}" type="presOf" srcId="{789DAADB-54E2-4E3B-8EC8-3E0343D86FEC}" destId="{B0438775-A0F2-4776-BCDA-4F24F524D3D3}" srcOrd="0" destOrd="0" presId="urn:microsoft.com/office/officeart/2005/8/layout/process4"/>
    <dgm:cxn modelId="{711FFC1E-A609-4A48-AC4F-3BD1532DDFC5}" srcId="{F7CC9C39-AF48-400B-92A2-C10D03F5310D}" destId="{E5EA0476-84B9-4A90-A9D6-23F99343F773}" srcOrd="5" destOrd="0" parTransId="{B8CCDAEA-07A1-41E5-9F25-5F3437A1360D}" sibTransId="{7FC371E2-956B-4BD1-A587-6046B9DC61EB}"/>
    <dgm:cxn modelId="{32791E27-193E-4830-9861-BD4FD4CCD8CE}" type="presOf" srcId="{F7CC9C39-AF48-400B-92A2-C10D03F5310D}" destId="{2EF02A01-22EB-42A3-B501-69B58006E073}" srcOrd="1" destOrd="0" presId="urn:microsoft.com/office/officeart/2005/8/layout/process4"/>
    <dgm:cxn modelId="{A21877AB-FD3D-4ECF-A767-355643B12C61}" srcId="{F7CC9C39-AF48-400B-92A2-C10D03F5310D}" destId="{491FA477-946C-4192-A6D0-CE7E3F85639B}" srcOrd="2" destOrd="0" parTransId="{AA02F3E1-100A-4460-A68E-CEDF9431B4DE}" sibTransId="{DF81A33B-6BB3-4054-8DB6-28E6A854DF1D}"/>
    <dgm:cxn modelId="{410A47F2-D672-495E-8E6C-A53245A143B6}" srcId="{F7CC9C39-AF48-400B-92A2-C10D03F5310D}" destId="{B4700ABE-0E19-47B4-8A56-2DE331A29A55}" srcOrd="1" destOrd="0" parTransId="{CC15E932-47E9-445F-93C6-3267CDFF529C}" sibTransId="{56C8907B-2031-4CEF-87F8-F0F7E171BC6F}"/>
    <dgm:cxn modelId="{41605520-739E-4E55-96F8-95BF64E367E0}" type="presParOf" srcId="{F3AFB479-4EE0-4B6D-8156-CA378BCB4FAB}" destId="{6317E46E-B1A6-4142-9F8F-D7E1D8CD2F57}" srcOrd="0" destOrd="0" presId="urn:microsoft.com/office/officeart/2005/8/layout/process4"/>
    <dgm:cxn modelId="{32C0E7F1-7663-429D-8CAA-25F7ACB58CD6}" type="presParOf" srcId="{6317E46E-B1A6-4142-9F8F-D7E1D8CD2F57}" destId="{3F1C71E3-6F0D-4EB2-A2BA-2109C413C977}" srcOrd="0" destOrd="0" presId="urn:microsoft.com/office/officeart/2005/8/layout/process4"/>
    <dgm:cxn modelId="{2C4272B6-18DF-4E7F-9896-3EF8EB1AD616}" type="presParOf" srcId="{6317E46E-B1A6-4142-9F8F-D7E1D8CD2F57}" destId="{2EF02A01-22EB-42A3-B501-69B58006E073}" srcOrd="1" destOrd="0" presId="urn:microsoft.com/office/officeart/2005/8/layout/process4"/>
    <dgm:cxn modelId="{461D761E-80B9-4CF3-94CD-50F03D5CF719}" type="presParOf" srcId="{6317E46E-B1A6-4142-9F8F-D7E1D8CD2F57}" destId="{0B2C3A96-2D96-45D5-90F6-2086EA50A5C5}" srcOrd="2" destOrd="0" presId="urn:microsoft.com/office/officeart/2005/8/layout/process4"/>
    <dgm:cxn modelId="{0F499AD0-6229-43E8-955D-3C050928D35D}" type="presParOf" srcId="{0B2C3A96-2D96-45D5-90F6-2086EA50A5C5}" destId="{6D77A5F3-9BAB-4FFD-854F-2BD9386B4BE2}" srcOrd="0" destOrd="0" presId="urn:microsoft.com/office/officeart/2005/8/layout/process4"/>
    <dgm:cxn modelId="{FF6B87A6-06BB-41B2-A5DF-EF21133CA35A}" type="presParOf" srcId="{0B2C3A96-2D96-45D5-90F6-2086EA50A5C5}" destId="{B2EAD6FF-FDCE-43AD-AC5C-B528784945F6}" srcOrd="1" destOrd="0" presId="urn:microsoft.com/office/officeart/2005/8/layout/process4"/>
    <dgm:cxn modelId="{C8E37061-B021-450E-B822-417E66BF2A1E}" type="presParOf" srcId="{0B2C3A96-2D96-45D5-90F6-2086EA50A5C5}" destId="{F1F136F0-9030-4F07-B6C0-32A823219A67}" srcOrd="2" destOrd="0" presId="urn:microsoft.com/office/officeart/2005/8/layout/process4"/>
    <dgm:cxn modelId="{232D3266-4CE7-408C-AC35-62C87E5C8F1C}" type="presParOf" srcId="{0B2C3A96-2D96-45D5-90F6-2086EA50A5C5}" destId="{D7716845-3C2B-4C7E-B8AE-4012DDB056F1}" srcOrd="3" destOrd="0" presId="urn:microsoft.com/office/officeart/2005/8/layout/process4"/>
    <dgm:cxn modelId="{35B8AAAB-44AC-4D1E-9D91-FE1A9328490B}" type="presParOf" srcId="{0B2C3A96-2D96-45D5-90F6-2086EA50A5C5}" destId="{D5432FFD-BB98-4124-BEF8-0B6797DEA288}" srcOrd="4" destOrd="0" presId="urn:microsoft.com/office/officeart/2005/8/layout/process4"/>
    <dgm:cxn modelId="{EB09223A-ECA4-41FA-9215-4AF79CCA35C5}" type="presParOf" srcId="{0B2C3A96-2D96-45D5-90F6-2086EA50A5C5}" destId="{4B7CFAC0-3D7E-4C18-8C75-053E615076C3}" srcOrd="5" destOrd="0" presId="urn:microsoft.com/office/officeart/2005/8/layout/process4"/>
    <dgm:cxn modelId="{02DB3293-1000-48E8-B253-87AEBC06193D}" type="presParOf" srcId="{F3AFB479-4EE0-4B6D-8156-CA378BCB4FAB}" destId="{CDF8589F-EF05-4B30-B1E4-E3AD065598FF}" srcOrd="1" destOrd="0" presId="urn:microsoft.com/office/officeart/2005/8/layout/process4"/>
    <dgm:cxn modelId="{B0E96A54-45C9-4451-9537-888E3C6F0344}" type="presParOf" srcId="{F3AFB479-4EE0-4B6D-8156-CA378BCB4FAB}" destId="{E7E1AD7E-8E50-426D-A583-A1E6C4758D35}" srcOrd="2" destOrd="0" presId="urn:microsoft.com/office/officeart/2005/8/layout/process4"/>
    <dgm:cxn modelId="{51A087AD-5381-4BA4-A954-B0DD9349A259}" type="presParOf" srcId="{E7E1AD7E-8E50-426D-A583-A1E6C4758D35}" destId="{B0438775-A0F2-4776-BCDA-4F24F524D3D3}" srcOrd="0" destOrd="0" presId="urn:microsoft.com/office/officeart/2005/8/layout/process4"/>
    <dgm:cxn modelId="{7C17F94F-2189-4D7E-B287-175A0CA37C50}" type="presParOf" srcId="{E7E1AD7E-8E50-426D-A583-A1E6C4758D35}" destId="{0DAF4996-5C5B-4228-83A2-7AFFD4B6C947}" srcOrd="1" destOrd="0" presId="urn:microsoft.com/office/officeart/2005/8/layout/process4"/>
    <dgm:cxn modelId="{6B4AC5A9-F9AB-4500-A2FD-61E9476836F0}" type="presParOf" srcId="{E7E1AD7E-8E50-426D-A583-A1E6C4758D35}" destId="{45EE33C6-B347-483E-9C06-36057391FDDD}" srcOrd="2" destOrd="0" presId="urn:microsoft.com/office/officeart/2005/8/layout/process4"/>
    <dgm:cxn modelId="{DE23C8F9-6A1F-4AFE-A27D-EA01A8DC13B3}" type="presParOf" srcId="{45EE33C6-B347-483E-9C06-36057391FDDD}" destId="{BF2232FD-62A1-4073-A206-F818C5172B3B}" srcOrd="0" destOrd="0" presId="urn:microsoft.com/office/officeart/2005/8/layout/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AD2012-8FE3-45F6-B7C2-957ED9DE4984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F82C6205-6608-485E-907B-AD1DD8FAC97E}">
      <dgm:prSet phldrT="[Текст]"/>
      <dgm:spPr/>
      <dgm:t>
        <a:bodyPr/>
        <a:lstStyle/>
        <a:p>
          <a:r>
            <a:rPr lang="ru-RU" dirty="0" smtClean="0"/>
            <a:t>2016-2017</a:t>
          </a:r>
        </a:p>
        <a:p>
          <a:r>
            <a:rPr lang="ru-RU" dirty="0" smtClean="0"/>
            <a:t>2 обучающихся</a:t>
          </a:r>
          <a:endParaRPr lang="ru-RU" dirty="0"/>
        </a:p>
      </dgm:t>
    </dgm:pt>
    <dgm:pt modelId="{EEAB51E0-06FF-4428-A49B-8F8CF61D5F9E}" type="parTrans" cxnId="{11C0A4CE-02A0-4DAA-A14E-38FA0FF263B3}">
      <dgm:prSet/>
      <dgm:spPr/>
      <dgm:t>
        <a:bodyPr/>
        <a:lstStyle/>
        <a:p>
          <a:endParaRPr lang="ru-RU"/>
        </a:p>
      </dgm:t>
    </dgm:pt>
    <dgm:pt modelId="{646B2B53-61F6-43D8-9388-9CB57AE103A2}" type="sibTrans" cxnId="{11C0A4CE-02A0-4DAA-A14E-38FA0FF263B3}">
      <dgm:prSet/>
      <dgm:spPr/>
      <dgm:t>
        <a:bodyPr/>
        <a:lstStyle/>
        <a:p>
          <a:endParaRPr lang="ru-RU"/>
        </a:p>
      </dgm:t>
    </dgm:pt>
    <dgm:pt modelId="{094059F1-B3A7-4877-AAFD-3D61F2DCC019}">
      <dgm:prSet phldrT="[Текст]"/>
      <dgm:spPr/>
      <dgm:t>
        <a:bodyPr/>
        <a:lstStyle/>
        <a:p>
          <a:r>
            <a:rPr lang="ru-RU" dirty="0" smtClean="0"/>
            <a:t>2017-2018</a:t>
          </a:r>
        </a:p>
        <a:p>
          <a:r>
            <a:rPr lang="ru-RU" dirty="0" smtClean="0"/>
            <a:t>7 обучающихся</a:t>
          </a:r>
          <a:endParaRPr lang="ru-RU" dirty="0"/>
        </a:p>
      </dgm:t>
    </dgm:pt>
    <dgm:pt modelId="{B2CA0627-8EDD-4FE0-B729-079BD3FE97F1}" type="parTrans" cxnId="{96B36B1F-18A1-4C4A-A6DC-2BB9A0536C90}">
      <dgm:prSet/>
      <dgm:spPr/>
      <dgm:t>
        <a:bodyPr/>
        <a:lstStyle/>
        <a:p>
          <a:endParaRPr lang="ru-RU"/>
        </a:p>
      </dgm:t>
    </dgm:pt>
    <dgm:pt modelId="{8BC85705-3268-44CA-A3D3-5B886C38C910}" type="sibTrans" cxnId="{96B36B1F-18A1-4C4A-A6DC-2BB9A0536C90}">
      <dgm:prSet/>
      <dgm:spPr/>
      <dgm:t>
        <a:bodyPr/>
        <a:lstStyle/>
        <a:p>
          <a:endParaRPr lang="ru-RU"/>
        </a:p>
      </dgm:t>
    </dgm:pt>
    <dgm:pt modelId="{91410759-6C07-44CC-B8EE-76965C96964B}">
      <dgm:prSet phldrT="[Текст]"/>
      <dgm:spPr/>
      <dgm:t>
        <a:bodyPr/>
        <a:lstStyle/>
        <a:p>
          <a:r>
            <a:rPr lang="ru-RU" dirty="0" smtClean="0"/>
            <a:t>2018-2019</a:t>
          </a:r>
        </a:p>
        <a:p>
          <a:r>
            <a:rPr lang="ru-RU" dirty="0" smtClean="0"/>
            <a:t>18 обучающихся</a:t>
          </a:r>
          <a:endParaRPr lang="ru-RU" dirty="0"/>
        </a:p>
      </dgm:t>
    </dgm:pt>
    <dgm:pt modelId="{980FD46D-55F8-471B-84D5-F62669B55238}" type="parTrans" cxnId="{211422B9-B329-4D5A-9E15-97EE23167C22}">
      <dgm:prSet/>
      <dgm:spPr/>
      <dgm:t>
        <a:bodyPr/>
        <a:lstStyle/>
        <a:p>
          <a:endParaRPr lang="ru-RU"/>
        </a:p>
      </dgm:t>
    </dgm:pt>
    <dgm:pt modelId="{CE7B5E8D-5D98-4E03-8D42-725DE628C6AB}" type="sibTrans" cxnId="{211422B9-B329-4D5A-9E15-97EE23167C22}">
      <dgm:prSet/>
      <dgm:spPr/>
      <dgm:t>
        <a:bodyPr/>
        <a:lstStyle/>
        <a:p>
          <a:endParaRPr lang="ru-RU"/>
        </a:p>
      </dgm:t>
    </dgm:pt>
    <dgm:pt modelId="{0DC88E9D-99D2-4A9A-ADE5-321C873A001C}" type="pres">
      <dgm:prSet presAssocID="{EEAD2012-8FE3-45F6-B7C2-957ED9DE4984}" presName="CompostProcess" presStyleCnt="0">
        <dgm:presLayoutVars>
          <dgm:dir/>
          <dgm:resizeHandles val="exact"/>
        </dgm:presLayoutVars>
      </dgm:prSet>
      <dgm:spPr/>
    </dgm:pt>
    <dgm:pt modelId="{FA83236B-69A0-437E-8F13-2E3EBB1733E4}" type="pres">
      <dgm:prSet presAssocID="{EEAD2012-8FE3-45F6-B7C2-957ED9DE4984}" presName="arrow" presStyleLbl="bgShp" presStyleIdx="0" presStyleCnt="1"/>
      <dgm:spPr/>
    </dgm:pt>
    <dgm:pt modelId="{D27908C5-1396-49CE-AD97-D36622648092}" type="pres">
      <dgm:prSet presAssocID="{EEAD2012-8FE3-45F6-B7C2-957ED9DE4984}" presName="linearProcess" presStyleCnt="0"/>
      <dgm:spPr/>
    </dgm:pt>
    <dgm:pt modelId="{CC9B1A75-D6E3-4913-821B-EB3FE15BB042}" type="pres">
      <dgm:prSet presAssocID="{F82C6205-6608-485E-907B-AD1DD8FAC97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E7F7E5-9BFD-4015-A50C-B5D33930642B}" type="pres">
      <dgm:prSet presAssocID="{646B2B53-61F6-43D8-9388-9CB57AE103A2}" presName="sibTrans" presStyleCnt="0"/>
      <dgm:spPr/>
    </dgm:pt>
    <dgm:pt modelId="{CF796BD9-18BC-4E85-8946-28CF4D854494}" type="pres">
      <dgm:prSet presAssocID="{094059F1-B3A7-4877-AAFD-3D61F2DCC01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CD932-6EEE-49AA-8446-0B158C263C94}" type="pres">
      <dgm:prSet presAssocID="{8BC85705-3268-44CA-A3D3-5B886C38C910}" presName="sibTrans" presStyleCnt="0"/>
      <dgm:spPr/>
    </dgm:pt>
    <dgm:pt modelId="{FD35AE32-9C67-42BF-9E95-AD51879C2682}" type="pres">
      <dgm:prSet presAssocID="{91410759-6C07-44CC-B8EE-76965C96964B}" presName="textNode" presStyleLbl="node1" presStyleIdx="2" presStyleCnt="3" custScaleX="1015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1422B9-B329-4D5A-9E15-97EE23167C22}" srcId="{EEAD2012-8FE3-45F6-B7C2-957ED9DE4984}" destId="{91410759-6C07-44CC-B8EE-76965C96964B}" srcOrd="2" destOrd="0" parTransId="{980FD46D-55F8-471B-84D5-F62669B55238}" sibTransId="{CE7B5E8D-5D98-4E03-8D42-725DE628C6AB}"/>
    <dgm:cxn modelId="{DDB26D29-D78B-4A5D-BE64-0FBEFEF5D96B}" type="presOf" srcId="{094059F1-B3A7-4877-AAFD-3D61F2DCC019}" destId="{CF796BD9-18BC-4E85-8946-28CF4D854494}" srcOrd="0" destOrd="0" presId="urn:microsoft.com/office/officeart/2005/8/layout/hProcess9"/>
    <dgm:cxn modelId="{96B36B1F-18A1-4C4A-A6DC-2BB9A0536C90}" srcId="{EEAD2012-8FE3-45F6-B7C2-957ED9DE4984}" destId="{094059F1-B3A7-4877-AAFD-3D61F2DCC019}" srcOrd="1" destOrd="0" parTransId="{B2CA0627-8EDD-4FE0-B729-079BD3FE97F1}" sibTransId="{8BC85705-3268-44CA-A3D3-5B886C38C910}"/>
    <dgm:cxn modelId="{11C0A4CE-02A0-4DAA-A14E-38FA0FF263B3}" srcId="{EEAD2012-8FE3-45F6-B7C2-957ED9DE4984}" destId="{F82C6205-6608-485E-907B-AD1DD8FAC97E}" srcOrd="0" destOrd="0" parTransId="{EEAB51E0-06FF-4428-A49B-8F8CF61D5F9E}" sibTransId="{646B2B53-61F6-43D8-9388-9CB57AE103A2}"/>
    <dgm:cxn modelId="{C4A79683-35A6-4FAD-BF97-6F85CAAEBA75}" type="presOf" srcId="{EEAD2012-8FE3-45F6-B7C2-957ED9DE4984}" destId="{0DC88E9D-99D2-4A9A-ADE5-321C873A001C}" srcOrd="0" destOrd="0" presId="urn:microsoft.com/office/officeart/2005/8/layout/hProcess9"/>
    <dgm:cxn modelId="{CAD8E227-205F-4698-B703-8897DDEA3DE6}" type="presOf" srcId="{91410759-6C07-44CC-B8EE-76965C96964B}" destId="{FD35AE32-9C67-42BF-9E95-AD51879C2682}" srcOrd="0" destOrd="0" presId="urn:microsoft.com/office/officeart/2005/8/layout/hProcess9"/>
    <dgm:cxn modelId="{5D5CC4A5-F5B7-4CFA-9DB7-C4CF1AD5F947}" type="presOf" srcId="{F82C6205-6608-485E-907B-AD1DD8FAC97E}" destId="{CC9B1A75-D6E3-4913-821B-EB3FE15BB042}" srcOrd="0" destOrd="0" presId="urn:microsoft.com/office/officeart/2005/8/layout/hProcess9"/>
    <dgm:cxn modelId="{DED71245-6909-43ED-A975-0D036701DE7D}" type="presParOf" srcId="{0DC88E9D-99D2-4A9A-ADE5-321C873A001C}" destId="{FA83236B-69A0-437E-8F13-2E3EBB1733E4}" srcOrd="0" destOrd="0" presId="urn:microsoft.com/office/officeart/2005/8/layout/hProcess9"/>
    <dgm:cxn modelId="{203D347E-0719-4E8A-9977-4BD8F5EBD7CB}" type="presParOf" srcId="{0DC88E9D-99D2-4A9A-ADE5-321C873A001C}" destId="{D27908C5-1396-49CE-AD97-D36622648092}" srcOrd="1" destOrd="0" presId="urn:microsoft.com/office/officeart/2005/8/layout/hProcess9"/>
    <dgm:cxn modelId="{080F29D9-6EAB-46BC-B703-0888920A625B}" type="presParOf" srcId="{D27908C5-1396-49CE-AD97-D36622648092}" destId="{CC9B1A75-D6E3-4913-821B-EB3FE15BB042}" srcOrd="0" destOrd="0" presId="urn:microsoft.com/office/officeart/2005/8/layout/hProcess9"/>
    <dgm:cxn modelId="{CA35FCC3-3AE6-42AB-B163-2454C08391A1}" type="presParOf" srcId="{D27908C5-1396-49CE-AD97-D36622648092}" destId="{D4E7F7E5-9BFD-4015-A50C-B5D33930642B}" srcOrd="1" destOrd="0" presId="urn:microsoft.com/office/officeart/2005/8/layout/hProcess9"/>
    <dgm:cxn modelId="{0FBEA1D2-2732-4275-BD3E-20A261F3EEF0}" type="presParOf" srcId="{D27908C5-1396-49CE-AD97-D36622648092}" destId="{CF796BD9-18BC-4E85-8946-28CF4D854494}" srcOrd="2" destOrd="0" presId="urn:microsoft.com/office/officeart/2005/8/layout/hProcess9"/>
    <dgm:cxn modelId="{58D1AF03-6723-4B14-AAC0-F1D18B179F83}" type="presParOf" srcId="{D27908C5-1396-49CE-AD97-D36622648092}" destId="{A84CD932-6EEE-49AA-8446-0B158C263C94}" srcOrd="3" destOrd="0" presId="urn:microsoft.com/office/officeart/2005/8/layout/hProcess9"/>
    <dgm:cxn modelId="{51A0486A-D997-4070-BE20-3F0A39A72FA8}" type="presParOf" srcId="{D27908C5-1396-49CE-AD97-D36622648092}" destId="{FD35AE32-9C67-42BF-9E95-AD51879C2682}" srcOrd="4" destOrd="0" presId="urn:microsoft.com/office/officeart/2005/8/layout/hProcess9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7BAA50-51D4-48EC-9286-890ECE49F3C5}" type="doc">
      <dgm:prSet loTypeId="urn:microsoft.com/office/officeart/2011/layout/HexagonRadial" loCatId="cycl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63A1621-D08D-4882-8DB5-30BD65F5848B}">
      <dgm:prSet phldrT="[Текст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dirty="0" smtClean="0">
              <a:latin typeface="+mn-lt"/>
              <a:cs typeface="Times New Roman" pitchFamily="18" charset="0"/>
            </a:rPr>
            <a:t>766</a:t>
          </a: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dirty="0" smtClean="0">
              <a:latin typeface="+mn-lt"/>
              <a:cs typeface="Times New Roman" pitchFamily="18" charset="0"/>
            </a:rPr>
            <a:t>учащихся</a:t>
          </a:r>
          <a:endParaRPr lang="ru-RU" sz="2400" b="1" i="0" dirty="0">
            <a:latin typeface="+mn-lt"/>
            <a:cs typeface="Times New Roman" pitchFamily="18" charset="0"/>
          </a:endParaRPr>
        </a:p>
      </dgm:t>
    </dgm:pt>
    <dgm:pt modelId="{E6433EE7-2061-4F79-BC34-7B513BCB271A}" type="parTrans" cxnId="{CF9210BA-D25E-4275-B20B-AA9582A4BE2B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6A2ABC91-E8F2-4373-91C3-457AACF0C097}" type="sibTrans" cxnId="{CF9210BA-D25E-4275-B20B-AA9582A4BE2B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56ECA0B1-D9DD-4C4F-A4B5-C22559FBEBCC}">
      <dgm:prSet phldrT="[Текст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 smtClean="0">
            <a:latin typeface="+mn-lt"/>
            <a:cs typeface="Times New Roman" pitchFamily="18" charset="0"/>
          </a:endParaRP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smtClean="0">
              <a:latin typeface="+mn-lt"/>
              <a:cs typeface="Times New Roman" pitchFamily="18" charset="0"/>
            </a:rPr>
            <a:t>Глухие и </a:t>
          </a:r>
          <a:r>
            <a:rPr lang="ru-RU" sz="1600" b="1" i="0" smtClean="0">
              <a:latin typeface="+mn-lt"/>
              <a:cs typeface="Times New Roman" pitchFamily="18" charset="0"/>
            </a:rPr>
            <a:t>слабослышащие </a:t>
          </a: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smtClean="0">
              <a:latin typeface="+mn-lt"/>
              <a:cs typeface="Times New Roman" pitchFamily="18" charset="0"/>
            </a:rPr>
            <a:t>0</a:t>
          </a:r>
          <a:endParaRPr lang="ru-RU" sz="2400" b="1" i="0" dirty="0">
            <a:latin typeface="+mn-lt"/>
            <a:cs typeface="Times New Roman" pitchFamily="18" charset="0"/>
          </a:endParaRPr>
        </a:p>
      </dgm:t>
    </dgm:pt>
    <dgm:pt modelId="{B786878A-253A-4E90-93B5-2BE6FEFE713B}" type="parTrans" cxnId="{060330E7-052F-4A92-B78A-756177423E81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3984F71F-17C5-404B-91FB-F300EE886E76}" type="sibTrans" cxnId="{060330E7-052F-4A92-B78A-756177423E81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CE6F5506-12FC-448B-80FF-3D93A8A87242}">
      <dgm:prSet phldrT="[Текст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smtClean="0">
              <a:latin typeface="+mn-lt"/>
              <a:cs typeface="Times New Roman" pitchFamily="18" charset="0"/>
            </a:rPr>
            <a:t>Слепые и слабо- видящие</a:t>
          </a: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smtClean="0">
              <a:latin typeface="+mn-lt"/>
              <a:cs typeface="Times New Roman" pitchFamily="18" charset="0"/>
            </a:rPr>
            <a:t>0</a:t>
          </a:r>
          <a:endParaRPr lang="ru-RU" sz="2400" b="1" i="0" dirty="0">
            <a:latin typeface="+mn-lt"/>
            <a:cs typeface="Times New Roman" pitchFamily="18" charset="0"/>
          </a:endParaRPr>
        </a:p>
      </dgm:t>
    </dgm:pt>
    <dgm:pt modelId="{884CD7A6-D21C-4271-9A15-048D8EA28CB5}" type="parTrans" cxnId="{86929819-F443-4CBB-B28F-740DE648957A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F3DD5FDA-2385-4F32-8E5A-B979E1224458}" type="sibTrans" cxnId="{86929819-F443-4CBB-B28F-740DE648957A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28AABB9A-95FB-4AB0-9464-61DC99D59029}">
      <dgm:prSet phldrT="[Текст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dirty="0" smtClean="0">
              <a:latin typeface="+mn-lt"/>
              <a:cs typeface="Times New Roman" pitchFamily="18" charset="0"/>
            </a:rPr>
            <a:t>ТНР и ЗПР</a:t>
          </a: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dirty="0" smtClean="0">
              <a:latin typeface="+mn-lt"/>
              <a:cs typeface="Times New Roman" pitchFamily="18" charset="0"/>
            </a:rPr>
            <a:t>5</a:t>
          </a:r>
          <a:endParaRPr lang="ru-RU" sz="2400" b="1" i="0" dirty="0">
            <a:latin typeface="+mn-lt"/>
            <a:cs typeface="Times New Roman" pitchFamily="18" charset="0"/>
          </a:endParaRPr>
        </a:p>
      </dgm:t>
    </dgm:pt>
    <dgm:pt modelId="{829093C8-CD8C-4EF2-A356-94F3F167A416}" type="parTrans" cxnId="{A97E7800-E04E-464F-B825-530BE70BF3AF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43EA63DE-B4C3-4068-9B05-3BD40B3C73D9}" type="sibTrans" cxnId="{A97E7800-E04E-464F-B825-530BE70BF3AF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596560FD-F972-4CE8-9045-0E5544002EF4}">
      <dgm:prSet phldrT="[Текст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smtClean="0">
              <a:latin typeface="+mn-lt"/>
              <a:cs typeface="Times New Roman" pitchFamily="18" charset="0"/>
            </a:rPr>
            <a:t>НОДА</a:t>
          </a: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smtClean="0">
              <a:latin typeface="+mn-lt"/>
              <a:cs typeface="Times New Roman" pitchFamily="18" charset="0"/>
            </a:rPr>
            <a:t>2</a:t>
          </a:r>
          <a:endParaRPr lang="ru-RU" sz="2400" b="1" i="0" dirty="0">
            <a:latin typeface="+mn-lt"/>
            <a:cs typeface="Times New Roman" pitchFamily="18" charset="0"/>
          </a:endParaRPr>
        </a:p>
      </dgm:t>
    </dgm:pt>
    <dgm:pt modelId="{32ABDA2E-61D5-4787-BE7B-BAC9BA99BEAC}" type="parTrans" cxnId="{BE33BB0C-1584-4338-A045-F60D8842003C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4D9D527C-9672-4F0A-A36E-5226ABEB0F24}" type="sibTrans" cxnId="{BE33BB0C-1584-4338-A045-F60D8842003C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36DBE9E3-9318-426F-B533-D5C7B08E5AE4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i="0" dirty="0" smtClean="0">
              <a:latin typeface="+mn-lt"/>
              <a:cs typeface="Times New Roman" pitchFamily="18" charset="0"/>
            </a:rPr>
            <a:t>Умственная отсталость</a:t>
          </a:r>
        </a:p>
        <a:p>
          <a:pPr algn="ctr" defTabSz="106680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200" b="1" i="0" dirty="0" smtClean="0">
              <a:latin typeface="+mn-lt"/>
              <a:cs typeface="Times New Roman" pitchFamily="18" charset="0"/>
            </a:rPr>
            <a:t>2</a:t>
          </a:r>
          <a:endParaRPr lang="ru-RU" sz="2200" b="1" i="0" dirty="0">
            <a:latin typeface="+mn-lt"/>
            <a:cs typeface="Times New Roman" pitchFamily="18" charset="0"/>
          </a:endParaRPr>
        </a:p>
      </dgm:t>
    </dgm:pt>
    <dgm:pt modelId="{4B510092-19A0-47BA-AB52-FEFDDBDBF747}" type="parTrans" cxnId="{B743ED03-F4D8-47D4-897B-4D8D378370D5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21FB5800-7938-459F-92A2-D3E00429E24D}" type="sibTrans" cxnId="{B743ED03-F4D8-47D4-897B-4D8D378370D5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090DF8DE-6B4B-46DC-9CEF-D4C3831E63B7}">
      <dgm:prSet phldrT="[Текст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000" b="1" i="0" dirty="0" smtClean="0">
            <a:latin typeface="+mn-lt"/>
            <a:cs typeface="Times New Roman" pitchFamily="18" charset="0"/>
          </a:endParaRP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000" b="1" i="0" dirty="0" smtClean="0">
              <a:latin typeface="+mn-lt"/>
              <a:cs typeface="Times New Roman" pitchFamily="18" charset="0"/>
            </a:rPr>
            <a:t>Расстройство аутистического спектра</a:t>
          </a: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i="0" dirty="0" smtClean="0">
              <a:latin typeface="+mn-lt"/>
              <a:cs typeface="Times New Roman" pitchFamily="18" charset="0"/>
            </a:rPr>
            <a:t>9</a:t>
          </a:r>
          <a:endParaRPr lang="ru-RU" sz="2400" b="1" i="0" dirty="0">
            <a:latin typeface="+mn-lt"/>
            <a:cs typeface="Times New Roman" pitchFamily="18" charset="0"/>
          </a:endParaRPr>
        </a:p>
      </dgm:t>
    </dgm:pt>
    <dgm:pt modelId="{A71A472C-3198-4E86-A573-2497EB480CB9}" type="parTrans" cxnId="{E18A6D4E-87EC-4DF1-8A5B-AF5BB0E225EA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BF68C936-44AD-44B3-815F-904BCCBA0F93}" type="sibTrans" cxnId="{E18A6D4E-87EC-4DF1-8A5B-AF5BB0E225EA}">
      <dgm:prSet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400" b="1" i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B9C4563F-C239-4BBE-A588-06D2568922D9}" type="pres">
      <dgm:prSet presAssocID="{3A7BAA50-51D4-48EC-9286-890ECE49F3C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04F3FE9-8EF5-42C8-ACD3-AD576EB30EFF}" type="pres">
      <dgm:prSet presAssocID="{663A1621-D08D-4882-8DB5-30BD65F5848B}" presName="Parent" presStyleLbl="node0" presStyleIdx="0" presStyleCnt="1" custScaleX="104496" custScaleY="93948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1D480B27-B811-4B1D-8680-AE6D26FD71CF}" type="pres">
      <dgm:prSet presAssocID="{56ECA0B1-D9DD-4C4F-A4B5-C22559FBEBCC}" presName="Accent1" presStyleCnt="0"/>
      <dgm:spPr/>
      <dgm:t>
        <a:bodyPr/>
        <a:lstStyle/>
        <a:p>
          <a:endParaRPr lang="ru-RU"/>
        </a:p>
      </dgm:t>
    </dgm:pt>
    <dgm:pt modelId="{D12F25D5-E94D-4D46-9F7D-5F5892447BDA}" type="pres">
      <dgm:prSet presAssocID="{56ECA0B1-D9DD-4C4F-A4B5-C22559FBEBCC}" presName="Accent" presStyleLbl="bgShp" presStyleIdx="0" presStyleCnt="6"/>
      <dgm:spPr/>
      <dgm:t>
        <a:bodyPr/>
        <a:lstStyle/>
        <a:p>
          <a:endParaRPr lang="ru-RU"/>
        </a:p>
      </dgm:t>
    </dgm:pt>
    <dgm:pt modelId="{B84B4441-E89D-44C4-A3EE-AFF8E870C87D}" type="pres">
      <dgm:prSet presAssocID="{56ECA0B1-D9DD-4C4F-A4B5-C22559FBEBCC}" presName="Child1" presStyleLbl="node1" presStyleIdx="0" presStyleCnt="6" custScaleX="115772" custLinFactNeighborX="-2499" custLinFactNeighborY="81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9DE3D-0604-43D6-915A-7CBC7D29360B}" type="pres">
      <dgm:prSet presAssocID="{CE6F5506-12FC-448B-80FF-3D93A8A87242}" presName="Accent2" presStyleCnt="0"/>
      <dgm:spPr/>
      <dgm:t>
        <a:bodyPr/>
        <a:lstStyle/>
        <a:p>
          <a:endParaRPr lang="ru-RU"/>
        </a:p>
      </dgm:t>
    </dgm:pt>
    <dgm:pt modelId="{A824309A-A01C-45FC-A54D-1656DC8B24C8}" type="pres">
      <dgm:prSet presAssocID="{CE6F5506-12FC-448B-80FF-3D93A8A87242}" presName="Accent" presStyleLbl="bgShp" presStyleIdx="1" presStyleCnt="6" custScaleX="238512" custScaleY="207168" custLinFactX="49158" custLinFactNeighborX="100000" custLinFactNeighborY="81773"/>
      <dgm:spPr/>
      <dgm:t>
        <a:bodyPr/>
        <a:lstStyle/>
        <a:p>
          <a:endParaRPr lang="ru-RU"/>
        </a:p>
      </dgm:t>
    </dgm:pt>
    <dgm:pt modelId="{55B637D7-122C-46A3-9E58-632963CB4BB0}" type="pres">
      <dgm:prSet presAssocID="{CE6F5506-12FC-448B-80FF-3D93A8A87242}" presName="Child2" presStyleLbl="node1" presStyleIdx="1" presStyleCnt="6" custScaleX="108686" custLinFactNeighborX="3962" custLinFactNeighborY="-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B6B1E-58E7-4B79-9828-8565570A7FC8}" type="pres">
      <dgm:prSet presAssocID="{28AABB9A-95FB-4AB0-9464-61DC99D59029}" presName="Accent3" presStyleCnt="0"/>
      <dgm:spPr/>
      <dgm:t>
        <a:bodyPr/>
        <a:lstStyle/>
        <a:p>
          <a:endParaRPr lang="ru-RU"/>
        </a:p>
      </dgm:t>
    </dgm:pt>
    <dgm:pt modelId="{41EC6606-68F1-46E2-8B38-3AADF6414035}" type="pres">
      <dgm:prSet presAssocID="{28AABB9A-95FB-4AB0-9464-61DC99D59029}" presName="Accent" presStyleLbl="bgShp" presStyleIdx="2" presStyleCnt="6" custScaleX="207803" custScaleY="185785" custLinFactY="52059" custLinFactNeighborX="55322" custLinFactNeighborY="100000"/>
      <dgm:spPr/>
      <dgm:t>
        <a:bodyPr/>
        <a:lstStyle/>
        <a:p>
          <a:endParaRPr lang="ru-RU"/>
        </a:p>
      </dgm:t>
    </dgm:pt>
    <dgm:pt modelId="{F56B28F5-9C37-485A-ADBD-B1AED28D51A1}" type="pres">
      <dgm:prSet presAssocID="{28AABB9A-95FB-4AB0-9464-61DC99D59029}" presName="Child3" presStyleLbl="node1" presStyleIdx="2" presStyleCnt="6" custScaleX="108227" custScaleY="91809" custLinFactNeighborX="7160" custLinFactNeighborY="-22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2023B-B8B4-4997-ADDF-AC3AACE3D51D}" type="pres">
      <dgm:prSet presAssocID="{596560FD-F972-4CE8-9045-0E5544002EF4}" presName="Accent4" presStyleCnt="0"/>
      <dgm:spPr/>
      <dgm:t>
        <a:bodyPr/>
        <a:lstStyle/>
        <a:p>
          <a:endParaRPr lang="ru-RU"/>
        </a:p>
      </dgm:t>
    </dgm:pt>
    <dgm:pt modelId="{97BFBAAF-840C-4C3A-B6A1-2F702A7B950C}" type="pres">
      <dgm:prSet presAssocID="{596560FD-F972-4CE8-9045-0E5544002EF4}" presName="Accent" presStyleLbl="bgShp" presStyleIdx="3" presStyleCnt="6" custScaleX="207802" custScaleY="203647" custLinFactNeighborX="-75840" custLinFactNeighborY="66063"/>
      <dgm:spPr/>
      <dgm:t>
        <a:bodyPr/>
        <a:lstStyle/>
        <a:p>
          <a:endParaRPr lang="ru-RU"/>
        </a:p>
      </dgm:t>
    </dgm:pt>
    <dgm:pt modelId="{98EF59CB-C0F8-42BF-A070-C950081FC7BC}" type="pres">
      <dgm:prSet presAssocID="{596560FD-F972-4CE8-9045-0E5544002EF4}" presName="Child4" presStyleLbl="node1" presStyleIdx="3" presStyleCnt="6" custScaleX="113370" custLinFactNeighborX="187" custLinFactNeighborY="-64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203206-189F-403A-8B0D-4311A7992F42}" type="pres">
      <dgm:prSet presAssocID="{36DBE9E3-9318-426F-B533-D5C7B08E5AE4}" presName="Accent5" presStyleCnt="0"/>
      <dgm:spPr/>
      <dgm:t>
        <a:bodyPr/>
        <a:lstStyle/>
        <a:p>
          <a:endParaRPr lang="ru-RU"/>
        </a:p>
      </dgm:t>
    </dgm:pt>
    <dgm:pt modelId="{0949EDF7-A773-48C4-8931-868DFFEBD1AA}" type="pres">
      <dgm:prSet presAssocID="{36DBE9E3-9318-426F-B533-D5C7B08E5AE4}" presName="Accent" presStyleLbl="bgShp" presStyleIdx="4" presStyleCnt="6" custScaleX="240323" custScaleY="189308" custLinFactX="-12407" custLinFactNeighborX="-100000" custLinFactNeighborY="-70182"/>
      <dgm:spPr/>
      <dgm:t>
        <a:bodyPr/>
        <a:lstStyle/>
        <a:p>
          <a:endParaRPr lang="ru-RU"/>
        </a:p>
      </dgm:t>
    </dgm:pt>
    <dgm:pt modelId="{6A42DBEE-5BC5-449D-9A2E-E95030967F21}" type="pres">
      <dgm:prSet presAssocID="{36DBE9E3-9318-426F-B533-D5C7B08E5AE4}" presName="Child5" presStyleLbl="node1" presStyleIdx="4" presStyleCnt="6" custScaleX="112569" custScaleY="96569" custLinFactNeighborX="-9561" custLinFactNeighborY="17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93AAB-4719-48B8-BDB7-B076F940F686}" type="pres">
      <dgm:prSet presAssocID="{090DF8DE-6B4B-46DC-9CEF-D4C3831E63B7}" presName="Accent6" presStyleCnt="0"/>
      <dgm:spPr/>
      <dgm:t>
        <a:bodyPr/>
        <a:lstStyle/>
        <a:p>
          <a:endParaRPr lang="ru-RU"/>
        </a:p>
      </dgm:t>
    </dgm:pt>
    <dgm:pt modelId="{4C8B951B-87F5-445B-8EE0-74A6FEA03FBC}" type="pres">
      <dgm:prSet presAssocID="{090DF8DE-6B4B-46DC-9CEF-D4C3831E63B7}" presName="Accent" presStyleLbl="bgShp" presStyleIdx="5" presStyleCnt="6" custScaleX="238510" custScaleY="203648" custLinFactY="-61926" custLinFactNeighborX="-2390" custLinFactNeighborY="-100000"/>
      <dgm:spPr/>
      <dgm:t>
        <a:bodyPr/>
        <a:lstStyle/>
        <a:p>
          <a:endParaRPr lang="ru-RU"/>
        </a:p>
      </dgm:t>
    </dgm:pt>
    <dgm:pt modelId="{9D026D21-AAE2-48C8-889F-AD26A387D448}" type="pres">
      <dgm:prSet presAssocID="{090DF8DE-6B4B-46DC-9CEF-D4C3831E63B7}" presName="Child6" presStyleLbl="node1" presStyleIdx="5" presStyleCnt="6" custScaleX="124911" custScaleY="96569" custLinFactNeighborX="-19732" custLinFactNeighborY="-57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17D802-D9F5-4C3A-A39E-99C6458E42DA}" type="presOf" srcId="{36DBE9E3-9318-426F-B533-D5C7B08E5AE4}" destId="{6A42DBEE-5BC5-449D-9A2E-E95030967F21}" srcOrd="0" destOrd="0" presId="urn:microsoft.com/office/officeart/2011/layout/HexagonRadial"/>
    <dgm:cxn modelId="{060330E7-052F-4A92-B78A-756177423E81}" srcId="{663A1621-D08D-4882-8DB5-30BD65F5848B}" destId="{56ECA0B1-D9DD-4C4F-A4B5-C22559FBEBCC}" srcOrd="0" destOrd="0" parTransId="{B786878A-253A-4E90-93B5-2BE6FEFE713B}" sibTransId="{3984F71F-17C5-404B-91FB-F300EE886E76}"/>
    <dgm:cxn modelId="{86929819-F443-4CBB-B28F-740DE648957A}" srcId="{663A1621-D08D-4882-8DB5-30BD65F5848B}" destId="{CE6F5506-12FC-448B-80FF-3D93A8A87242}" srcOrd="1" destOrd="0" parTransId="{884CD7A6-D21C-4271-9A15-048D8EA28CB5}" sibTransId="{F3DD5FDA-2385-4F32-8E5A-B979E1224458}"/>
    <dgm:cxn modelId="{734A5DFE-52BE-4662-A0BD-2C0B8BF487BA}" type="presOf" srcId="{663A1621-D08D-4882-8DB5-30BD65F5848B}" destId="{504F3FE9-8EF5-42C8-ACD3-AD576EB30EFF}" srcOrd="0" destOrd="0" presId="urn:microsoft.com/office/officeart/2011/layout/HexagonRadial"/>
    <dgm:cxn modelId="{CF9210BA-D25E-4275-B20B-AA9582A4BE2B}" srcId="{3A7BAA50-51D4-48EC-9286-890ECE49F3C5}" destId="{663A1621-D08D-4882-8DB5-30BD65F5848B}" srcOrd="0" destOrd="0" parTransId="{E6433EE7-2061-4F79-BC34-7B513BCB271A}" sibTransId="{6A2ABC91-E8F2-4373-91C3-457AACF0C097}"/>
    <dgm:cxn modelId="{BE33BB0C-1584-4338-A045-F60D8842003C}" srcId="{663A1621-D08D-4882-8DB5-30BD65F5848B}" destId="{596560FD-F972-4CE8-9045-0E5544002EF4}" srcOrd="3" destOrd="0" parTransId="{32ABDA2E-61D5-4787-BE7B-BAC9BA99BEAC}" sibTransId="{4D9D527C-9672-4F0A-A36E-5226ABEB0F24}"/>
    <dgm:cxn modelId="{9984F12D-E9D2-42EC-8CBE-764B5C0BD1D8}" type="presOf" srcId="{CE6F5506-12FC-448B-80FF-3D93A8A87242}" destId="{55B637D7-122C-46A3-9E58-632963CB4BB0}" srcOrd="0" destOrd="0" presId="urn:microsoft.com/office/officeart/2011/layout/HexagonRadial"/>
    <dgm:cxn modelId="{D23DB707-6D7A-4A61-ADC8-DBA850AC4F48}" type="presOf" srcId="{3A7BAA50-51D4-48EC-9286-890ECE49F3C5}" destId="{B9C4563F-C239-4BBE-A588-06D2568922D9}" srcOrd="0" destOrd="0" presId="urn:microsoft.com/office/officeart/2011/layout/HexagonRadial"/>
    <dgm:cxn modelId="{A97E7800-E04E-464F-B825-530BE70BF3AF}" srcId="{663A1621-D08D-4882-8DB5-30BD65F5848B}" destId="{28AABB9A-95FB-4AB0-9464-61DC99D59029}" srcOrd="2" destOrd="0" parTransId="{829093C8-CD8C-4EF2-A356-94F3F167A416}" sibTransId="{43EA63DE-B4C3-4068-9B05-3BD40B3C73D9}"/>
    <dgm:cxn modelId="{DEB2F69E-BB37-4032-9CB7-045BA5A61A09}" type="presOf" srcId="{56ECA0B1-D9DD-4C4F-A4B5-C22559FBEBCC}" destId="{B84B4441-E89D-44C4-A3EE-AFF8E870C87D}" srcOrd="0" destOrd="0" presId="urn:microsoft.com/office/officeart/2011/layout/HexagonRadial"/>
    <dgm:cxn modelId="{B743ED03-F4D8-47D4-897B-4D8D378370D5}" srcId="{663A1621-D08D-4882-8DB5-30BD65F5848B}" destId="{36DBE9E3-9318-426F-B533-D5C7B08E5AE4}" srcOrd="4" destOrd="0" parTransId="{4B510092-19A0-47BA-AB52-FEFDDBDBF747}" sibTransId="{21FB5800-7938-459F-92A2-D3E00429E24D}"/>
    <dgm:cxn modelId="{B5C921C6-4A45-4AB9-BB49-CF695177D459}" type="presOf" srcId="{596560FD-F972-4CE8-9045-0E5544002EF4}" destId="{98EF59CB-C0F8-42BF-A070-C950081FC7BC}" srcOrd="0" destOrd="0" presId="urn:microsoft.com/office/officeart/2011/layout/HexagonRadial"/>
    <dgm:cxn modelId="{37060968-D92B-4018-B997-6F3A6CAC3852}" type="presOf" srcId="{28AABB9A-95FB-4AB0-9464-61DC99D59029}" destId="{F56B28F5-9C37-485A-ADBD-B1AED28D51A1}" srcOrd="0" destOrd="0" presId="urn:microsoft.com/office/officeart/2011/layout/HexagonRadial"/>
    <dgm:cxn modelId="{E18A6D4E-87EC-4DF1-8A5B-AF5BB0E225EA}" srcId="{663A1621-D08D-4882-8DB5-30BD65F5848B}" destId="{090DF8DE-6B4B-46DC-9CEF-D4C3831E63B7}" srcOrd="5" destOrd="0" parTransId="{A71A472C-3198-4E86-A573-2497EB480CB9}" sibTransId="{BF68C936-44AD-44B3-815F-904BCCBA0F93}"/>
    <dgm:cxn modelId="{222BFE23-0E72-4644-8567-875A41F4B3DB}" type="presOf" srcId="{090DF8DE-6B4B-46DC-9CEF-D4C3831E63B7}" destId="{9D026D21-AAE2-48C8-889F-AD26A387D448}" srcOrd="0" destOrd="0" presId="urn:microsoft.com/office/officeart/2011/layout/HexagonRadial"/>
    <dgm:cxn modelId="{5A7D3D8A-2849-4B58-ADDE-EB3838074E3D}" type="presParOf" srcId="{B9C4563F-C239-4BBE-A588-06D2568922D9}" destId="{504F3FE9-8EF5-42C8-ACD3-AD576EB30EFF}" srcOrd="0" destOrd="0" presId="urn:microsoft.com/office/officeart/2011/layout/HexagonRadial"/>
    <dgm:cxn modelId="{2011DCB0-C322-4966-B587-153B5B8C2D12}" type="presParOf" srcId="{B9C4563F-C239-4BBE-A588-06D2568922D9}" destId="{1D480B27-B811-4B1D-8680-AE6D26FD71CF}" srcOrd="1" destOrd="0" presId="urn:microsoft.com/office/officeart/2011/layout/HexagonRadial"/>
    <dgm:cxn modelId="{74262DAC-8645-4D87-BF64-619D73F0A338}" type="presParOf" srcId="{1D480B27-B811-4B1D-8680-AE6D26FD71CF}" destId="{D12F25D5-E94D-4D46-9F7D-5F5892447BDA}" srcOrd="0" destOrd="0" presId="urn:microsoft.com/office/officeart/2011/layout/HexagonRadial"/>
    <dgm:cxn modelId="{85C2D189-45E6-46D0-A818-41B4B349D80D}" type="presParOf" srcId="{B9C4563F-C239-4BBE-A588-06D2568922D9}" destId="{B84B4441-E89D-44C4-A3EE-AFF8E870C87D}" srcOrd="2" destOrd="0" presId="urn:microsoft.com/office/officeart/2011/layout/HexagonRadial"/>
    <dgm:cxn modelId="{ADA3A447-734A-46F8-AFB1-F97E92EC39E6}" type="presParOf" srcId="{B9C4563F-C239-4BBE-A588-06D2568922D9}" destId="{8749DE3D-0604-43D6-915A-7CBC7D29360B}" srcOrd="3" destOrd="0" presId="urn:microsoft.com/office/officeart/2011/layout/HexagonRadial"/>
    <dgm:cxn modelId="{DD8E7B5B-2B99-4C51-9EC1-F016C8E37662}" type="presParOf" srcId="{8749DE3D-0604-43D6-915A-7CBC7D29360B}" destId="{A824309A-A01C-45FC-A54D-1656DC8B24C8}" srcOrd="0" destOrd="0" presId="urn:microsoft.com/office/officeart/2011/layout/HexagonRadial"/>
    <dgm:cxn modelId="{EBBEA103-75F3-4773-BDF4-9080A1073CE0}" type="presParOf" srcId="{B9C4563F-C239-4BBE-A588-06D2568922D9}" destId="{55B637D7-122C-46A3-9E58-632963CB4BB0}" srcOrd="4" destOrd="0" presId="urn:microsoft.com/office/officeart/2011/layout/HexagonRadial"/>
    <dgm:cxn modelId="{D471EFBF-E77C-4B03-B685-4137419C8AFA}" type="presParOf" srcId="{B9C4563F-C239-4BBE-A588-06D2568922D9}" destId="{246B6B1E-58E7-4B79-9828-8565570A7FC8}" srcOrd="5" destOrd="0" presId="urn:microsoft.com/office/officeart/2011/layout/HexagonRadial"/>
    <dgm:cxn modelId="{EB33B727-08B6-485E-8F9A-F70C3F77BFCE}" type="presParOf" srcId="{246B6B1E-58E7-4B79-9828-8565570A7FC8}" destId="{41EC6606-68F1-46E2-8B38-3AADF6414035}" srcOrd="0" destOrd="0" presId="urn:microsoft.com/office/officeart/2011/layout/HexagonRadial"/>
    <dgm:cxn modelId="{13089EA7-FB79-4C33-BBC2-B063C472A555}" type="presParOf" srcId="{B9C4563F-C239-4BBE-A588-06D2568922D9}" destId="{F56B28F5-9C37-485A-ADBD-B1AED28D51A1}" srcOrd="6" destOrd="0" presId="urn:microsoft.com/office/officeart/2011/layout/HexagonRadial"/>
    <dgm:cxn modelId="{D4087497-22E3-4888-BB79-4B70B0ED899B}" type="presParOf" srcId="{B9C4563F-C239-4BBE-A588-06D2568922D9}" destId="{6B62023B-B8B4-4997-ADDF-AC3AACE3D51D}" srcOrd="7" destOrd="0" presId="urn:microsoft.com/office/officeart/2011/layout/HexagonRadial"/>
    <dgm:cxn modelId="{09F04C8A-3A75-4307-A1DE-4F442E00D840}" type="presParOf" srcId="{6B62023B-B8B4-4997-ADDF-AC3AACE3D51D}" destId="{97BFBAAF-840C-4C3A-B6A1-2F702A7B950C}" srcOrd="0" destOrd="0" presId="urn:microsoft.com/office/officeart/2011/layout/HexagonRadial"/>
    <dgm:cxn modelId="{4075191C-65C0-43D7-AF98-B9314BB6638E}" type="presParOf" srcId="{B9C4563F-C239-4BBE-A588-06D2568922D9}" destId="{98EF59CB-C0F8-42BF-A070-C950081FC7BC}" srcOrd="8" destOrd="0" presId="urn:microsoft.com/office/officeart/2011/layout/HexagonRadial"/>
    <dgm:cxn modelId="{05F7E370-3DCD-44A0-8826-6F5266940FEA}" type="presParOf" srcId="{B9C4563F-C239-4BBE-A588-06D2568922D9}" destId="{E8203206-189F-403A-8B0D-4311A7992F42}" srcOrd="9" destOrd="0" presId="urn:microsoft.com/office/officeart/2011/layout/HexagonRadial"/>
    <dgm:cxn modelId="{8D82985F-81A4-43E9-A492-74845E3D86C5}" type="presParOf" srcId="{E8203206-189F-403A-8B0D-4311A7992F42}" destId="{0949EDF7-A773-48C4-8931-868DFFEBD1AA}" srcOrd="0" destOrd="0" presId="urn:microsoft.com/office/officeart/2011/layout/HexagonRadial"/>
    <dgm:cxn modelId="{3D8231BF-3719-4221-AB74-87197686D79A}" type="presParOf" srcId="{B9C4563F-C239-4BBE-A588-06D2568922D9}" destId="{6A42DBEE-5BC5-449D-9A2E-E95030967F21}" srcOrd="10" destOrd="0" presId="urn:microsoft.com/office/officeart/2011/layout/HexagonRadial"/>
    <dgm:cxn modelId="{34C510A3-2930-480E-BEC3-9A8999E1224F}" type="presParOf" srcId="{B9C4563F-C239-4BBE-A588-06D2568922D9}" destId="{39793AAB-4719-48B8-BDB7-B076F940F686}" srcOrd="11" destOrd="0" presId="urn:microsoft.com/office/officeart/2011/layout/HexagonRadial"/>
    <dgm:cxn modelId="{35173BFD-20D4-4A88-B884-CD95E23EA647}" type="presParOf" srcId="{39793AAB-4719-48B8-BDB7-B076F940F686}" destId="{4C8B951B-87F5-445B-8EE0-74A6FEA03FBC}" srcOrd="0" destOrd="0" presId="urn:microsoft.com/office/officeart/2011/layout/HexagonRadial"/>
    <dgm:cxn modelId="{AF3CC406-4D97-496E-B38A-077FC6692602}" type="presParOf" srcId="{B9C4563F-C239-4BBE-A588-06D2568922D9}" destId="{9D026D21-AAE2-48C8-889F-AD26A387D448}" srcOrd="12" destOrd="0" presId="urn:microsoft.com/office/officeart/2011/layout/HexagonRadial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B7DF54-804E-4BF2-B651-D7331B79A37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647DDAA-8544-4BF0-B37D-648B983851E6}">
      <dgm:prSet phldrT="[Текст]" custT="1"/>
      <dgm:spPr/>
      <dgm:t>
        <a:bodyPr/>
        <a:lstStyle/>
        <a:p>
          <a:pPr algn="just" rtl="0"/>
          <a:r>
            <a:rPr kumimoji="0" lang="ru-RU" sz="2200" b="1" i="0" u="none" strike="noStrike" cap="none" normalizeH="0" baseline="0" dirty="0" smtClean="0">
              <a:ln/>
              <a:effectLst/>
              <a:latin typeface="+mn-lt"/>
              <a:ea typeface="Times New Roman" pitchFamily="18" charset="0"/>
              <a:cs typeface="Arial Unicode MS" pitchFamily="34" charset="-128"/>
            </a:rPr>
            <a:t>Переподготовка в ГАОУ ДПО ИРО РТ по направлению «Педагогика и психология инклюзивного образования», 3 учителя начальных классов, 2017 г. (260 часов);</a:t>
          </a:r>
          <a:endParaRPr lang="ru-RU" sz="2200" b="1" dirty="0">
            <a:latin typeface="+mn-lt"/>
          </a:endParaRPr>
        </a:p>
      </dgm:t>
    </dgm:pt>
    <dgm:pt modelId="{BA356FCD-4409-44AB-AAA4-6788E4D13CFE}" type="parTrans" cxnId="{020A20D8-A73A-4786-9FDD-4280A702A05E}">
      <dgm:prSet/>
      <dgm:spPr/>
      <dgm:t>
        <a:bodyPr/>
        <a:lstStyle/>
        <a:p>
          <a:endParaRPr lang="ru-RU" sz="2200" b="1">
            <a:solidFill>
              <a:schemeClr val="bg1"/>
            </a:solidFill>
            <a:latin typeface="+mn-lt"/>
          </a:endParaRPr>
        </a:p>
      </dgm:t>
    </dgm:pt>
    <dgm:pt modelId="{0780D6B9-8688-4218-80F6-4AD65A512CA9}" type="sibTrans" cxnId="{020A20D8-A73A-4786-9FDD-4280A702A05E}">
      <dgm:prSet/>
      <dgm:spPr/>
      <dgm:t>
        <a:bodyPr/>
        <a:lstStyle/>
        <a:p>
          <a:endParaRPr lang="ru-RU" sz="2200" b="1">
            <a:solidFill>
              <a:schemeClr val="bg1"/>
            </a:solidFill>
            <a:latin typeface="+mn-lt"/>
          </a:endParaRPr>
        </a:p>
      </dgm:t>
    </dgm:pt>
    <dgm:pt modelId="{A2C2B681-F73B-42AD-9806-07B0384193E8}">
      <dgm:prSet phldrT="[Текст]" custT="1"/>
      <dgm:spPr/>
      <dgm:t>
        <a:bodyPr/>
        <a:lstStyle/>
        <a:p>
          <a:pPr algn="just" rtl="0"/>
          <a:r>
            <a:rPr kumimoji="0" lang="ru-RU" sz="2200" b="1" i="0" u="none" strike="noStrike" cap="none" normalizeH="0" baseline="0" dirty="0" smtClean="0">
              <a:ln/>
              <a:effectLst/>
              <a:latin typeface="+mn-lt"/>
              <a:ea typeface="Times New Roman" pitchFamily="18" charset="0"/>
              <a:cs typeface="Arial Unicode MS" pitchFamily="34" charset="-128"/>
            </a:rPr>
            <a:t>Переподготовка в ГАОУ ДПО ИРО РТ по программе «Психолого-педагогическая коррекция и обучение детей с РАС», 3 учителя начальных классов, 2018 г. (260 часов)</a:t>
          </a:r>
          <a:endParaRPr lang="ru-RU" sz="2200" b="1" dirty="0">
            <a:latin typeface="+mn-lt"/>
          </a:endParaRPr>
        </a:p>
      </dgm:t>
    </dgm:pt>
    <dgm:pt modelId="{D3F891BA-208A-4473-BE9F-50DB861980F4}" type="parTrans" cxnId="{C4635495-4C77-4BA5-960C-151EDCF962DC}">
      <dgm:prSet/>
      <dgm:spPr/>
      <dgm:t>
        <a:bodyPr/>
        <a:lstStyle/>
        <a:p>
          <a:endParaRPr lang="ru-RU" sz="2200" b="1">
            <a:solidFill>
              <a:schemeClr val="bg1"/>
            </a:solidFill>
            <a:latin typeface="+mn-lt"/>
          </a:endParaRPr>
        </a:p>
      </dgm:t>
    </dgm:pt>
    <dgm:pt modelId="{2D51312F-7D60-4D2B-B096-109781566D53}" type="sibTrans" cxnId="{C4635495-4C77-4BA5-960C-151EDCF962DC}">
      <dgm:prSet/>
      <dgm:spPr/>
      <dgm:t>
        <a:bodyPr/>
        <a:lstStyle/>
        <a:p>
          <a:endParaRPr lang="ru-RU" sz="2200" b="1">
            <a:solidFill>
              <a:schemeClr val="bg1"/>
            </a:solidFill>
            <a:latin typeface="+mn-lt"/>
          </a:endParaRPr>
        </a:p>
      </dgm:t>
    </dgm:pt>
    <dgm:pt modelId="{C5D601A5-6FD7-4E72-8819-2510B20EE9CE}">
      <dgm:prSet custT="1"/>
      <dgm:spPr/>
      <dgm:t>
        <a:bodyPr/>
        <a:lstStyle/>
        <a:p>
          <a:r>
            <a:rPr lang="ru-RU" sz="2200" b="1" dirty="0" smtClean="0">
              <a:latin typeface="+mn-lt"/>
            </a:rPr>
            <a:t>Обучение прикладному анализу по сопровождению детей с РАС - 4 учителя начальных классов, 1 ресурсный педагог, г. Москва</a:t>
          </a:r>
          <a:endParaRPr lang="ru-RU" sz="2200" b="1" dirty="0">
            <a:latin typeface="+mn-lt"/>
          </a:endParaRPr>
        </a:p>
      </dgm:t>
    </dgm:pt>
    <dgm:pt modelId="{AD74B5FB-34D2-47A9-B71B-AFD51A130061}" type="parTrans" cxnId="{8BEC8B24-97F2-4C31-BA70-9DF803C6AD2B}">
      <dgm:prSet/>
      <dgm:spPr/>
      <dgm:t>
        <a:bodyPr/>
        <a:lstStyle/>
        <a:p>
          <a:endParaRPr lang="ru-RU" sz="2200" b="1">
            <a:latin typeface="+mn-lt"/>
          </a:endParaRPr>
        </a:p>
      </dgm:t>
    </dgm:pt>
    <dgm:pt modelId="{3F14A4E4-9CF9-45DA-98FD-DB729EE8333F}" type="sibTrans" cxnId="{8BEC8B24-97F2-4C31-BA70-9DF803C6AD2B}">
      <dgm:prSet/>
      <dgm:spPr/>
      <dgm:t>
        <a:bodyPr/>
        <a:lstStyle/>
        <a:p>
          <a:endParaRPr lang="ru-RU" sz="2200" b="1">
            <a:latin typeface="+mn-lt"/>
          </a:endParaRPr>
        </a:p>
      </dgm:t>
    </dgm:pt>
    <dgm:pt modelId="{11668046-B81D-48B1-ADCD-A351699A80CF}">
      <dgm:prSet custT="1"/>
      <dgm:spPr/>
      <dgm:t>
        <a:bodyPr/>
        <a:lstStyle/>
        <a:p>
          <a:r>
            <a:rPr lang="ru-RU" sz="2200" b="1" dirty="0" smtClean="0"/>
            <a:t>Курсы повышения квалификации для учителей начальных классов по ОВЗ, 5 учителей начальных классов,  2017-2018 г.г., 72 часа</a:t>
          </a:r>
          <a:endParaRPr lang="ru-RU" sz="2200" b="1" dirty="0"/>
        </a:p>
      </dgm:t>
    </dgm:pt>
    <dgm:pt modelId="{6AE23CE8-6FD9-48A6-AC3B-FA7EE42004FD}" type="parTrans" cxnId="{1FE42EF9-0344-4FA8-B2A1-A7E47B8A947F}">
      <dgm:prSet/>
      <dgm:spPr/>
      <dgm:t>
        <a:bodyPr/>
        <a:lstStyle/>
        <a:p>
          <a:endParaRPr lang="ru-RU" sz="2200" b="1"/>
        </a:p>
      </dgm:t>
    </dgm:pt>
    <dgm:pt modelId="{007B7CB4-6E18-4253-B272-E6EBB88D7462}" type="sibTrans" cxnId="{1FE42EF9-0344-4FA8-B2A1-A7E47B8A947F}">
      <dgm:prSet/>
      <dgm:spPr/>
      <dgm:t>
        <a:bodyPr/>
        <a:lstStyle/>
        <a:p>
          <a:endParaRPr lang="ru-RU" sz="2200" b="1"/>
        </a:p>
      </dgm:t>
    </dgm:pt>
    <dgm:pt modelId="{22D5811D-DD47-41CE-9D47-EFF1B35D62D7}" type="pres">
      <dgm:prSet presAssocID="{20B7DF54-804E-4BF2-B651-D7331B79A3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8D9FA7-9746-4B78-81C8-55D0B0547953}" type="pres">
      <dgm:prSet presAssocID="{B647DDAA-8544-4BF0-B37D-648B983851E6}" presName="parentLin" presStyleCnt="0"/>
      <dgm:spPr/>
      <dgm:t>
        <a:bodyPr/>
        <a:lstStyle/>
        <a:p>
          <a:endParaRPr lang="ru-RU"/>
        </a:p>
      </dgm:t>
    </dgm:pt>
    <dgm:pt modelId="{A41A2507-52C5-4128-8A48-3910748FAACE}" type="pres">
      <dgm:prSet presAssocID="{B647DDAA-8544-4BF0-B37D-648B983851E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30477F1-0E10-42D7-A9B1-425455CE61FC}" type="pres">
      <dgm:prSet presAssocID="{B647DDAA-8544-4BF0-B37D-648B983851E6}" presName="parentText" presStyleLbl="node1" presStyleIdx="0" presStyleCnt="4" custScaleX="1344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72C3E-0986-4E9E-B3D3-24F162FE8528}" type="pres">
      <dgm:prSet presAssocID="{B647DDAA-8544-4BF0-B37D-648B983851E6}" presName="negativeSpace" presStyleCnt="0"/>
      <dgm:spPr/>
      <dgm:t>
        <a:bodyPr/>
        <a:lstStyle/>
        <a:p>
          <a:endParaRPr lang="ru-RU"/>
        </a:p>
      </dgm:t>
    </dgm:pt>
    <dgm:pt modelId="{0F13BDF3-27B1-4097-ACF3-49CF8D23845E}" type="pres">
      <dgm:prSet presAssocID="{B647DDAA-8544-4BF0-B37D-648B983851E6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267184-F6DC-4F6E-BACE-CD8DF6BD307E}" type="pres">
      <dgm:prSet presAssocID="{0780D6B9-8688-4218-80F6-4AD65A512CA9}" presName="spaceBetweenRectangles" presStyleCnt="0"/>
      <dgm:spPr/>
      <dgm:t>
        <a:bodyPr/>
        <a:lstStyle/>
        <a:p>
          <a:endParaRPr lang="ru-RU"/>
        </a:p>
      </dgm:t>
    </dgm:pt>
    <dgm:pt modelId="{0C0D3CBA-8DCD-44B3-A514-E39999DACA49}" type="pres">
      <dgm:prSet presAssocID="{A2C2B681-F73B-42AD-9806-07B0384193E8}" presName="parentLin" presStyleCnt="0"/>
      <dgm:spPr/>
      <dgm:t>
        <a:bodyPr/>
        <a:lstStyle/>
        <a:p>
          <a:endParaRPr lang="ru-RU"/>
        </a:p>
      </dgm:t>
    </dgm:pt>
    <dgm:pt modelId="{DF504391-8566-4747-97AC-BA655CDA64B3}" type="pres">
      <dgm:prSet presAssocID="{A2C2B681-F73B-42AD-9806-07B0384193E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116914C-9801-4711-AE6A-E4A546C28A4E}" type="pres">
      <dgm:prSet presAssocID="{A2C2B681-F73B-42AD-9806-07B0384193E8}" presName="parentText" presStyleLbl="node1" presStyleIdx="1" presStyleCnt="4" custScaleX="132020" custLinFactNeighborX="3448" custLinFactNeighborY="-12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87C43-515A-4444-815D-34B4CF9813FC}" type="pres">
      <dgm:prSet presAssocID="{A2C2B681-F73B-42AD-9806-07B0384193E8}" presName="negativeSpace" presStyleCnt="0"/>
      <dgm:spPr/>
      <dgm:t>
        <a:bodyPr/>
        <a:lstStyle/>
        <a:p>
          <a:endParaRPr lang="ru-RU"/>
        </a:p>
      </dgm:t>
    </dgm:pt>
    <dgm:pt modelId="{2C3393DD-7ACD-49B9-BDBC-C95BDA41398F}" type="pres">
      <dgm:prSet presAssocID="{A2C2B681-F73B-42AD-9806-07B0384193E8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848A48-42F2-43A7-B89E-F52D6F327DFE}" type="pres">
      <dgm:prSet presAssocID="{2D51312F-7D60-4D2B-B096-109781566D53}" presName="spaceBetweenRectangles" presStyleCnt="0"/>
      <dgm:spPr/>
      <dgm:t>
        <a:bodyPr/>
        <a:lstStyle/>
        <a:p>
          <a:endParaRPr lang="ru-RU"/>
        </a:p>
      </dgm:t>
    </dgm:pt>
    <dgm:pt modelId="{5FE95E79-D33C-41D7-946D-D9564BED07BF}" type="pres">
      <dgm:prSet presAssocID="{C5D601A5-6FD7-4E72-8819-2510B20EE9CE}" presName="parentLin" presStyleCnt="0"/>
      <dgm:spPr/>
      <dgm:t>
        <a:bodyPr/>
        <a:lstStyle/>
        <a:p>
          <a:endParaRPr lang="ru-RU"/>
        </a:p>
      </dgm:t>
    </dgm:pt>
    <dgm:pt modelId="{195E6ADE-0FE5-4F6D-B839-6B3F412926FC}" type="pres">
      <dgm:prSet presAssocID="{C5D601A5-6FD7-4E72-8819-2510B20EE9CE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839FD3D0-5B4F-479A-84AA-D4623C69E33B}" type="pres">
      <dgm:prSet presAssocID="{C5D601A5-6FD7-4E72-8819-2510B20EE9CE}" presName="parentText" presStyleLbl="node1" presStyleIdx="2" presStyleCnt="4" custScaleX="1320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31409-4AE8-4FBD-8647-837655DC981A}" type="pres">
      <dgm:prSet presAssocID="{C5D601A5-6FD7-4E72-8819-2510B20EE9CE}" presName="negativeSpace" presStyleCnt="0"/>
      <dgm:spPr/>
      <dgm:t>
        <a:bodyPr/>
        <a:lstStyle/>
        <a:p>
          <a:endParaRPr lang="ru-RU"/>
        </a:p>
      </dgm:t>
    </dgm:pt>
    <dgm:pt modelId="{37513545-5FC1-4E5C-AB3F-7ABE597F1991}" type="pres">
      <dgm:prSet presAssocID="{C5D601A5-6FD7-4E72-8819-2510B20EE9C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37304-8BAC-4A72-AB90-ED06434BC1EA}" type="pres">
      <dgm:prSet presAssocID="{3F14A4E4-9CF9-45DA-98FD-DB729EE8333F}" presName="spaceBetweenRectangles" presStyleCnt="0"/>
      <dgm:spPr/>
    </dgm:pt>
    <dgm:pt modelId="{8D761DFA-9A10-4E5E-AC28-EDEA0D4AE170}" type="pres">
      <dgm:prSet presAssocID="{11668046-B81D-48B1-ADCD-A351699A80CF}" presName="parentLin" presStyleCnt="0"/>
      <dgm:spPr/>
    </dgm:pt>
    <dgm:pt modelId="{3F966C1B-1D54-4500-8008-055686A23180}" type="pres">
      <dgm:prSet presAssocID="{11668046-B81D-48B1-ADCD-A351699A80CF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8E23B393-BF83-4372-8AD5-992FBE8D896B}" type="pres">
      <dgm:prSet presAssocID="{11668046-B81D-48B1-ADCD-A351699A80CF}" presName="parentText" presStyleLbl="node1" presStyleIdx="3" presStyleCnt="4" custScaleX="129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824CF-FA9D-4CCE-BD09-12CC5EDAEFAB}" type="pres">
      <dgm:prSet presAssocID="{11668046-B81D-48B1-ADCD-A351699A80CF}" presName="negativeSpace" presStyleCnt="0"/>
      <dgm:spPr/>
    </dgm:pt>
    <dgm:pt modelId="{13FE3755-0A74-4E44-9275-86A6919ADA51}" type="pres">
      <dgm:prSet presAssocID="{11668046-B81D-48B1-ADCD-A351699A80C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4635495-4C77-4BA5-960C-151EDCF962DC}" srcId="{20B7DF54-804E-4BF2-B651-D7331B79A372}" destId="{A2C2B681-F73B-42AD-9806-07B0384193E8}" srcOrd="1" destOrd="0" parTransId="{D3F891BA-208A-4473-BE9F-50DB861980F4}" sibTransId="{2D51312F-7D60-4D2B-B096-109781566D53}"/>
    <dgm:cxn modelId="{CCCA7774-43CB-4507-A3C3-12510358057F}" type="presOf" srcId="{A2C2B681-F73B-42AD-9806-07B0384193E8}" destId="{DF504391-8566-4747-97AC-BA655CDA64B3}" srcOrd="0" destOrd="0" presId="urn:microsoft.com/office/officeart/2005/8/layout/list1"/>
    <dgm:cxn modelId="{2B7D6C5B-50A5-44BC-8061-CC2782D68BC9}" type="presOf" srcId="{A2C2B681-F73B-42AD-9806-07B0384193E8}" destId="{2116914C-9801-4711-AE6A-E4A546C28A4E}" srcOrd="1" destOrd="0" presId="urn:microsoft.com/office/officeart/2005/8/layout/list1"/>
    <dgm:cxn modelId="{020A20D8-A73A-4786-9FDD-4280A702A05E}" srcId="{20B7DF54-804E-4BF2-B651-D7331B79A372}" destId="{B647DDAA-8544-4BF0-B37D-648B983851E6}" srcOrd="0" destOrd="0" parTransId="{BA356FCD-4409-44AB-AAA4-6788E4D13CFE}" sibTransId="{0780D6B9-8688-4218-80F6-4AD65A512CA9}"/>
    <dgm:cxn modelId="{7406A10A-6D69-43D6-93B4-B829F9E979AD}" type="presOf" srcId="{C5D601A5-6FD7-4E72-8819-2510B20EE9CE}" destId="{195E6ADE-0FE5-4F6D-B839-6B3F412926FC}" srcOrd="0" destOrd="0" presId="urn:microsoft.com/office/officeart/2005/8/layout/list1"/>
    <dgm:cxn modelId="{1FE42EF9-0344-4FA8-B2A1-A7E47B8A947F}" srcId="{20B7DF54-804E-4BF2-B651-D7331B79A372}" destId="{11668046-B81D-48B1-ADCD-A351699A80CF}" srcOrd="3" destOrd="0" parTransId="{6AE23CE8-6FD9-48A6-AC3B-FA7EE42004FD}" sibTransId="{007B7CB4-6E18-4253-B272-E6EBB88D7462}"/>
    <dgm:cxn modelId="{4467708E-97ED-405E-9000-715AB8B13E98}" type="presOf" srcId="{B647DDAA-8544-4BF0-B37D-648B983851E6}" destId="{330477F1-0E10-42D7-A9B1-425455CE61FC}" srcOrd="1" destOrd="0" presId="urn:microsoft.com/office/officeart/2005/8/layout/list1"/>
    <dgm:cxn modelId="{1D1471CA-5AF5-4BD4-A1A8-BFA59FC5E587}" type="presOf" srcId="{B647DDAA-8544-4BF0-B37D-648B983851E6}" destId="{A41A2507-52C5-4128-8A48-3910748FAACE}" srcOrd="0" destOrd="0" presId="urn:microsoft.com/office/officeart/2005/8/layout/list1"/>
    <dgm:cxn modelId="{8BEC8B24-97F2-4C31-BA70-9DF803C6AD2B}" srcId="{20B7DF54-804E-4BF2-B651-D7331B79A372}" destId="{C5D601A5-6FD7-4E72-8819-2510B20EE9CE}" srcOrd="2" destOrd="0" parTransId="{AD74B5FB-34D2-47A9-B71B-AFD51A130061}" sibTransId="{3F14A4E4-9CF9-45DA-98FD-DB729EE8333F}"/>
    <dgm:cxn modelId="{48D6C381-32E0-4D46-A72A-2AB437481970}" type="presOf" srcId="{20B7DF54-804E-4BF2-B651-D7331B79A372}" destId="{22D5811D-DD47-41CE-9D47-EFF1B35D62D7}" srcOrd="0" destOrd="0" presId="urn:microsoft.com/office/officeart/2005/8/layout/list1"/>
    <dgm:cxn modelId="{E322406E-4E15-4B3A-83DB-B8DCDAF80846}" type="presOf" srcId="{C5D601A5-6FD7-4E72-8819-2510B20EE9CE}" destId="{839FD3D0-5B4F-479A-84AA-D4623C69E33B}" srcOrd="1" destOrd="0" presId="urn:microsoft.com/office/officeart/2005/8/layout/list1"/>
    <dgm:cxn modelId="{734CAF4F-7A81-49B5-AAC8-35006AD8438A}" type="presOf" srcId="{11668046-B81D-48B1-ADCD-A351699A80CF}" destId="{8E23B393-BF83-4372-8AD5-992FBE8D896B}" srcOrd="1" destOrd="0" presId="urn:microsoft.com/office/officeart/2005/8/layout/list1"/>
    <dgm:cxn modelId="{930376E2-F96C-42EA-AD93-CCBCD8BCA30D}" type="presOf" srcId="{11668046-B81D-48B1-ADCD-A351699A80CF}" destId="{3F966C1B-1D54-4500-8008-055686A23180}" srcOrd="0" destOrd="0" presId="urn:microsoft.com/office/officeart/2005/8/layout/list1"/>
    <dgm:cxn modelId="{2DCE3FDD-1D7C-4B6B-B482-B2E5479CE07B}" type="presParOf" srcId="{22D5811D-DD47-41CE-9D47-EFF1B35D62D7}" destId="{C98D9FA7-9746-4B78-81C8-55D0B0547953}" srcOrd="0" destOrd="0" presId="urn:microsoft.com/office/officeart/2005/8/layout/list1"/>
    <dgm:cxn modelId="{90D2174D-A5C9-4524-81B9-E760BE97A2FE}" type="presParOf" srcId="{C98D9FA7-9746-4B78-81C8-55D0B0547953}" destId="{A41A2507-52C5-4128-8A48-3910748FAACE}" srcOrd="0" destOrd="0" presId="urn:microsoft.com/office/officeart/2005/8/layout/list1"/>
    <dgm:cxn modelId="{7E9AABC4-72CD-46A2-97A2-950A2DEB638C}" type="presParOf" srcId="{C98D9FA7-9746-4B78-81C8-55D0B0547953}" destId="{330477F1-0E10-42D7-A9B1-425455CE61FC}" srcOrd="1" destOrd="0" presId="urn:microsoft.com/office/officeart/2005/8/layout/list1"/>
    <dgm:cxn modelId="{718CD56D-F458-4134-BA95-3BD6968A9572}" type="presParOf" srcId="{22D5811D-DD47-41CE-9D47-EFF1B35D62D7}" destId="{21E72C3E-0986-4E9E-B3D3-24F162FE8528}" srcOrd="1" destOrd="0" presId="urn:microsoft.com/office/officeart/2005/8/layout/list1"/>
    <dgm:cxn modelId="{FEC7D153-96F1-4DE8-A5F4-600A7F6B73A7}" type="presParOf" srcId="{22D5811D-DD47-41CE-9D47-EFF1B35D62D7}" destId="{0F13BDF3-27B1-4097-ACF3-49CF8D23845E}" srcOrd="2" destOrd="0" presId="urn:microsoft.com/office/officeart/2005/8/layout/list1"/>
    <dgm:cxn modelId="{C82C3C4C-AD91-4980-8955-70F0B8DA91E3}" type="presParOf" srcId="{22D5811D-DD47-41CE-9D47-EFF1B35D62D7}" destId="{51267184-F6DC-4F6E-BACE-CD8DF6BD307E}" srcOrd="3" destOrd="0" presId="urn:microsoft.com/office/officeart/2005/8/layout/list1"/>
    <dgm:cxn modelId="{02449662-DD11-44DF-B771-09DE593B47A0}" type="presParOf" srcId="{22D5811D-DD47-41CE-9D47-EFF1B35D62D7}" destId="{0C0D3CBA-8DCD-44B3-A514-E39999DACA49}" srcOrd="4" destOrd="0" presId="urn:microsoft.com/office/officeart/2005/8/layout/list1"/>
    <dgm:cxn modelId="{D2F5B16E-9917-4B9F-AA2D-C3E0E31561CD}" type="presParOf" srcId="{0C0D3CBA-8DCD-44B3-A514-E39999DACA49}" destId="{DF504391-8566-4747-97AC-BA655CDA64B3}" srcOrd="0" destOrd="0" presId="urn:microsoft.com/office/officeart/2005/8/layout/list1"/>
    <dgm:cxn modelId="{3BA0EBDF-294E-4B91-B599-BEFEC37BBB34}" type="presParOf" srcId="{0C0D3CBA-8DCD-44B3-A514-E39999DACA49}" destId="{2116914C-9801-4711-AE6A-E4A546C28A4E}" srcOrd="1" destOrd="0" presId="urn:microsoft.com/office/officeart/2005/8/layout/list1"/>
    <dgm:cxn modelId="{0DE05E80-5816-416D-BF94-BAA7FBFBD620}" type="presParOf" srcId="{22D5811D-DD47-41CE-9D47-EFF1B35D62D7}" destId="{B1F87C43-515A-4444-815D-34B4CF9813FC}" srcOrd="5" destOrd="0" presId="urn:microsoft.com/office/officeart/2005/8/layout/list1"/>
    <dgm:cxn modelId="{78504C72-726F-45A4-9DFA-3A098C1DC630}" type="presParOf" srcId="{22D5811D-DD47-41CE-9D47-EFF1B35D62D7}" destId="{2C3393DD-7ACD-49B9-BDBC-C95BDA41398F}" srcOrd="6" destOrd="0" presId="urn:microsoft.com/office/officeart/2005/8/layout/list1"/>
    <dgm:cxn modelId="{E3B6DC77-2C78-4D41-826F-BD6E55E94C1C}" type="presParOf" srcId="{22D5811D-DD47-41CE-9D47-EFF1B35D62D7}" destId="{EA848A48-42F2-43A7-B89E-F52D6F327DFE}" srcOrd="7" destOrd="0" presId="urn:microsoft.com/office/officeart/2005/8/layout/list1"/>
    <dgm:cxn modelId="{323132CD-F2A5-4E36-A329-B72992DA0B4E}" type="presParOf" srcId="{22D5811D-DD47-41CE-9D47-EFF1B35D62D7}" destId="{5FE95E79-D33C-41D7-946D-D9564BED07BF}" srcOrd="8" destOrd="0" presId="urn:microsoft.com/office/officeart/2005/8/layout/list1"/>
    <dgm:cxn modelId="{66CBF3A1-4E76-4E76-8D7F-B983A027E702}" type="presParOf" srcId="{5FE95E79-D33C-41D7-946D-D9564BED07BF}" destId="{195E6ADE-0FE5-4F6D-B839-6B3F412926FC}" srcOrd="0" destOrd="0" presId="urn:microsoft.com/office/officeart/2005/8/layout/list1"/>
    <dgm:cxn modelId="{8442D9B8-8682-4EAB-9714-B7825A2EC05B}" type="presParOf" srcId="{5FE95E79-D33C-41D7-946D-D9564BED07BF}" destId="{839FD3D0-5B4F-479A-84AA-D4623C69E33B}" srcOrd="1" destOrd="0" presId="urn:microsoft.com/office/officeart/2005/8/layout/list1"/>
    <dgm:cxn modelId="{5F996463-329E-4EB6-A4E9-57097DB5D7B9}" type="presParOf" srcId="{22D5811D-DD47-41CE-9D47-EFF1B35D62D7}" destId="{72F31409-4AE8-4FBD-8647-837655DC981A}" srcOrd="9" destOrd="0" presId="urn:microsoft.com/office/officeart/2005/8/layout/list1"/>
    <dgm:cxn modelId="{E6E9BFAA-C6A9-4740-B5ED-D3742F9E8BC0}" type="presParOf" srcId="{22D5811D-DD47-41CE-9D47-EFF1B35D62D7}" destId="{37513545-5FC1-4E5C-AB3F-7ABE597F1991}" srcOrd="10" destOrd="0" presId="urn:microsoft.com/office/officeart/2005/8/layout/list1"/>
    <dgm:cxn modelId="{EF3239D5-C40D-4472-BAF3-F7601B8A858F}" type="presParOf" srcId="{22D5811D-DD47-41CE-9D47-EFF1B35D62D7}" destId="{2E437304-8BAC-4A72-AB90-ED06434BC1EA}" srcOrd="11" destOrd="0" presId="urn:microsoft.com/office/officeart/2005/8/layout/list1"/>
    <dgm:cxn modelId="{1F0D57D1-BC29-4747-9285-81B5530113B4}" type="presParOf" srcId="{22D5811D-DD47-41CE-9D47-EFF1B35D62D7}" destId="{8D761DFA-9A10-4E5E-AC28-EDEA0D4AE170}" srcOrd="12" destOrd="0" presId="urn:microsoft.com/office/officeart/2005/8/layout/list1"/>
    <dgm:cxn modelId="{B4F97686-C5C1-453A-A809-EF9DF81296E9}" type="presParOf" srcId="{8D761DFA-9A10-4E5E-AC28-EDEA0D4AE170}" destId="{3F966C1B-1D54-4500-8008-055686A23180}" srcOrd="0" destOrd="0" presId="urn:microsoft.com/office/officeart/2005/8/layout/list1"/>
    <dgm:cxn modelId="{614E4639-EFEF-484E-80F5-18DECABA2376}" type="presParOf" srcId="{8D761DFA-9A10-4E5E-AC28-EDEA0D4AE170}" destId="{8E23B393-BF83-4372-8AD5-992FBE8D896B}" srcOrd="1" destOrd="0" presId="urn:microsoft.com/office/officeart/2005/8/layout/list1"/>
    <dgm:cxn modelId="{5AE5D13A-E43A-4FF3-85B0-384D109BB062}" type="presParOf" srcId="{22D5811D-DD47-41CE-9D47-EFF1B35D62D7}" destId="{C36824CF-FA9D-4CCE-BD09-12CC5EDAEFAB}" srcOrd="13" destOrd="0" presId="urn:microsoft.com/office/officeart/2005/8/layout/list1"/>
    <dgm:cxn modelId="{D92B7B86-5DC6-4155-AC6C-EEEC22BCFC75}" type="presParOf" srcId="{22D5811D-DD47-41CE-9D47-EFF1B35D62D7}" destId="{13FE3755-0A74-4E44-9275-86A6919ADA51}" srcOrd="14" destOrd="0" presId="urn:microsoft.com/office/officeart/2005/8/layout/lis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80166D-496F-4155-B7A1-2BBACDFE2A10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7A0597D-43C9-4F7D-8973-1CB139C8EDE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/>
            <a:t>ГАОУ ДПО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/>
            <a:t>ИРО РТ</a:t>
          </a:r>
          <a:endParaRPr lang="ru-RU" sz="2000" b="1" dirty="0"/>
        </a:p>
      </dgm:t>
    </dgm:pt>
    <dgm:pt modelId="{3C187349-1337-44B0-B301-13DD9EB4208A}" type="parTrans" cxnId="{5C051A73-A118-4A6D-9190-65E5939487E2}">
      <dgm:prSet/>
      <dgm:spPr/>
      <dgm:t>
        <a:bodyPr/>
        <a:lstStyle/>
        <a:p>
          <a:endParaRPr lang="ru-RU" sz="1800" b="1"/>
        </a:p>
      </dgm:t>
    </dgm:pt>
    <dgm:pt modelId="{2D943FA6-778F-4DFE-B90D-B3AF3CCC629F}" type="sibTrans" cxnId="{5C051A73-A118-4A6D-9190-65E5939487E2}">
      <dgm:prSet/>
      <dgm:spPr/>
      <dgm:t>
        <a:bodyPr/>
        <a:lstStyle/>
        <a:p>
          <a:endParaRPr lang="ru-RU" sz="1800" b="1"/>
        </a:p>
      </dgm:t>
    </dgm:pt>
    <dgm:pt modelId="{B8C1CA37-EF4E-4A4D-BFD2-EF8838E90A68}">
      <dgm:prSet phldrT="[Текст]" custT="1"/>
      <dgm:spPr/>
      <dgm:t>
        <a:bodyPr/>
        <a:lstStyle/>
        <a:p>
          <a:r>
            <a:rPr lang="ru-RU" sz="1800" b="1" dirty="0" smtClean="0"/>
            <a:t>прохождение профессиональной переподготовки педагогов по программе «Инклюзивное образование»)</a:t>
          </a:r>
          <a:endParaRPr lang="ru-RU" sz="1800" b="1" dirty="0"/>
        </a:p>
      </dgm:t>
    </dgm:pt>
    <dgm:pt modelId="{0C159A2F-1F6D-4C08-A3BA-7354DB887255}" type="parTrans" cxnId="{DB326360-2756-49E5-B51F-DB1922658AE5}">
      <dgm:prSet/>
      <dgm:spPr/>
      <dgm:t>
        <a:bodyPr/>
        <a:lstStyle/>
        <a:p>
          <a:endParaRPr lang="ru-RU" sz="1800" b="1"/>
        </a:p>
      </dgm:t>
    </dgm:pt>
    <dgm:pt modelId="{8A5DF3F1-A966-4231-A5B1-D39FAE8FB4A5}" type="sibTrans" cxnId="{DB326360-2756-49E5-B51F-DB1922658AE5}">
      <dgm:prSet/>
      <dgm:spPr/>
      <dgm:t>
        <a:bodyPr/>
        <a:lstStyle/>
        <a:p>
          <a:endParaRPr lang="ru-RU" sz="1800" b="1"/>
        </a:p>
      </dgm:t>
    </dgm:pt>
    <dgm:pt modelId="{4761AD40-7B38-406A-BEE3-7952B5C6589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/>
            <a:t>Университет 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/>
            <a:t>управления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/>
            <a:t>«ТИСБИ»</a:t>
          </a:r>
          <a:endParaRPr lang="ru-RU" sz="2000" b="1" dirty="0"/>
        </a:p>
      </dgm:t>
    </dgm:pt>
    <dgm:pt modelId="{70A1EC1E-14C2-4190-BE90-9F80043EEC94}" type="parTrans" cxnId="{BAC1FCE2-54F0-4679-A5D1-56B5F83B083B}">
      <dgm:prSet/>
      <dgm:spPr/>
      <dgm:t>
        <a:bodyPr/>
        <a:lstStyle/>
        <a:p>
          <a:endParaRPr lang="ru-RU" sz="1800" b="1"/>
        </a:p>
      </dgm:t>
    </dgm:pt>
    <dgm:pt modelId="{F7FAC8A0-E0A1-48BA-8740-31EC1477C91E}" type="sibTrans" cxnId="{BAC1FCE2-54F0-4679-A5D1-56B5F83B083B}">
      <dgm:prSet/>
      <dgm:spPr/>
      <dgm:t>
        <a:bodyPr/>
        <a:lstStyle/>
        <a:p>
          <a:endParaRPr lang="ru-RU" sz="1800" b="1"/>
        </a:p>
      </dgm:t>
    </dgm:pt>
    <dgm:pt modelId="{17C25F81-11DC-4F88-8A44-E30C4EC7E3F2}">
      <dgm:prSet phldrT="[Текст]" custT="1"/>
      <dgm:spPr/>
      <dgm:t>
        <a:bodyPr/>
        <a:lstStyle/>
        <a:p>
          <a:r>
            <a:rPr lang="ru-RU" sz="1800" b="1" dirty="0" smtClean="0"/>
            <a:t>Супервизор (сопровождение процесса внедрения ОВЗ)</a:t>
          </a:r>
          <a:endParaRPr lang="ru-RU" sz="1800" b="1" dirty="0"/>
        </a:p>
      </dgm:t>
    </dgm:pt>
    <dgm:pt modelId="{52A1C186-3F1B-422D-A2F3-55D2713F0A43}" type="parTrans" cxnId="{97815CE8-D369-4064-9621-CF71C767C1C1}">
      <dgm:prSet/>
      <dgm:spPr/>
      <dgm:t>
        <a:bodyPr/>
        <a:lstStyle/>
        <a:p>
          <a:endParaRPr lang="ru-RU" sz="1800" b="1"/>
        </a:p>
      </dgm:t>
    </dgm:pt>
    <dgm:pt modelId="{034CFD12-1F4A-413F-9B45-7C9D30A5566A}" type="sibTrans" cxnId="{97815CE8-D369-4064-9621-CF71C767C1C1}">
      <dgm:prSet/>
      <dgm:spPr/>
      <dgm:t>
        <a:bodyPr/>
        <a:lstStyle/>
        <a:p>
          <a:endParaRPr lang="ru-RU" sz="1800" b="1"/>
        </a:p>
      </dgm:t>
    </dgm:pt>
    <dgm:pt modelId="{9E19C865-1833-4957-879B-4D49999F1A48}">
      <dgm:prSet phldrT="[Текст]" custT="1"/>
      <dgm:spPr/>
      <dgm:t>
        <a:bodyPr/>
        <a:lstStyle/>
        <a:p>
          <a:endParaRPr lang="ru-RU" sz="2000" b="1" dirty="0" smtClean="0"/>
        </a:p>
        <a:p>
          <a:r>
            <a:rPr lang="ru-RU" sz="2000" b="1" dirty="0" smtClean="0"/>
            <a:t>КПФУ </a:t>
          </a:r>
        </a:p>
        <a:p>
          <a:endParaRPr lang="ru-RU" sz="2000" b="1" dirty="0"/>
        </a:p>
      </dgm:t>
    </dgm:pt>
    <dgm:pt modelId="{81D7C26B-05D7-40A1-9AA7-F2E072085BC4}" type="parTrans" cxnId="{ADE5768F-7721-4296-AFF2-A0607D794913}">
      <dgm:prSet/>
      <dgm:spPr/>
      <dgm:t>
        <a:bodyPr/>
        <a:lstStyle/>
        <a:p>
          <a:endParaRPr lang="ru-RU" sz="1800" b="1"/>
        </a:p>
      </dgm:t>
    </dgm:pt>
    <dgm:pt modelId="{26F9178C-9AC5-4EEE-9FE8-231F21497AD3}" type="sibTrans" cxnId="{ADE5768F-7721-4296-AFF2-A0607D794913}">
      <dgm:prSet/>
      <dgm:spPr/>
      <dgm:t>
        <a:bodyPr/>
        <a:lstStyle/>
        <a:p>
          <a:endParaRPr lang="ru-RU" sz="1800" b="1"/>
        </a:p>
      </dgm:t>
    </dgm:pt>
    <dgm:pt modelId="{EB02D903-6E93-44E3-B94C-5C8F485A02B3}">
      <dgm:prSet phldrT="[Текст]" custT="1"/>
      <dgm:spPr/>
      <dgm:t>
        <a:bodyPr/>
        <a:lstStyle/>
        <a:p>
          <a:r>
            <a:rPr lang="ru-RU" sz="1800" b="1" dirty="0" smtClean="0"/>
            <a:t>сотрудничество  и взаимодействие в сфере профессиональной подготовки магистрантов, организация производственной</a:t>
          </a:r>
          <a:endParaRPr lang="ru-RU" sz="1800" b="1" dirty="0"/>
        </a:p>
      </dgm:t>
    </dgm:pt>
    <dgm:pt modelId="{2F0C1241-43B5-4AB3-8357-17D033E7F7BA}" type="parTrans" cxnId="{ED05E013-C884-4BA6-BAB8-67362BC6F7E9}">
      <dgm:prSet/>
      <dgm:spPr/>
      <dgm:t>
        <a:bodyPr/>
        <a:lstStyle/>
        <a:p>
          <a:endParaRPr lang="ru-RU" sz="1800" b="1"/>
        </a:p>
      </dgm:t>
    </dgm:pt>
    <dgm:pt modelId="{73339731-9F10-430B-9E6D-583D33CEE0E8}" type="sibTrans" cxnId="{ED05E013-C884-4BA6-BAB8-67362BC6F7E9}">
      <dgm:prSet/>
      <dgm:spPr/>
      <dgm:t>
        <a:bodyPr/>
        <a:lstStyle/>
        <a:p>
          <a:endParaRPr lang="ru-RU" sz="1800" b="1"/>
        </a:p>
      </dgm:t>
    </dgm:pt>
    <dgm:pt modelId="{C8B85697-926E-4B24-B64D-60B827610A8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/>
            <a:t>ЧУ ДПО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/>
            <a:t> «Городской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/>
            <a:t>центр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/>
            <a:t>образования»</a:t>
          </a:r>
          <a:endParaRPr lang="ru-RU" sz="2000" b="1" dirty="0"/>
        </a:p>
      </dgm:t>
    </dgm:pt>
    <dgm:pt modelId="{F17A2648-9EB3-417D-8712-C2D6AF0C1B9A}" type="parTrans" cxnId="{2556C9BB-06BA-4A88-8D14-3FBFEE62676F}">
      <dgm:prSet/>
      <dgm:spPr/>
      <dgm:t>
        <a:bodyPr/>
        <a:lstStyle/>
        <a:p>
          <a:endParaRPr lang="ru-RU" sz="1800" b="1"/>
        </a:p>
      </dgm:t>
    </dgm:pt>
    <dgm:pt modelId="{32AD5E58-D3CE-4EC2-A654-A4ED6BF921F2}" type="sibTrans" cxnId="{2556C9BB-06BA-4A88-8D14-3FBFEE62676F}">
      <dgm:prSet/>
      <dgm:spPr/>
      <dgm:t>
        <a:bodyPr/>
        <a:lstStyle/>
        <a:p>
          <a:endParaRPr lang="ru-RU" sz="1800" b="1"/>
        </a:p>
      </dgm:t>
    </dgm:pt>
    <dgm:pt modelId="{D552C165-D49D-4B1A-B69B-87A27C2DD697}" type="pres">
      <dgm:prSet presAssocID="{CB80166D-496F-4155-B7A1-2BBACDFE2A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9B18ED-E9D9-4A4E-B81C-176CB92AEFA4}" type="pres">
      <dgm:prSet presAssocID="{07A0597D-43C9-4F7D-8973-1CB139C8EDE7}" presName="linNode" presStyleCnt="0"/>
      <dgm:spPr/>
      <dgm:t>
        <a:bodyPr/>
        <a:lstStyle/>
        <a:p>
          <a:endParaRPr lang="ru-RU"/>
        </a:p>
      </dgm:t>
    </dgm:pt>
    <dgm:pt modelId="{A9190426-1439-4409-88B3-AD54F76E21F7}" type="pres">
      <dgm:prSet presAssocID="{07A0597D-43C9-4F7D-8973-1CB139C8EDE7}" presName="parentText" presStyleLbl="node1" presStyleIdx="0" presStyleCnt="4" custScaleX="898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A03444-3C69-4C9A-9D2E-1462C197670A}" type="pres">
      <dgm:prSet presAssocID="{07A0597D-43C9-4F7D-8973-1CB139C8EDE7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C0E0B-BC49-40B3-9113-34433FEFFC30}" type="pres">
      <dgm:prSet presAssocID="{2D943FA6-778F-4DFE-B90D-B3AF3CCC629F}" presName="sp" presStyleCnt="0"/>
      <dgm:spPr/>
      <dgm:t>
        <a:bodyPr/>
        <a:lstStyle/>
        <a:p>
          <a:endParaRPr lang="ru-RU"/>
        </a:p>
      </dgm:t>
    </dgm:pt>
    <dgm:pt modelId="{29A61B04-7373-4A17-9717-C8065A7D1F2F}" type="pres">
      <dgm:prSet presAssocID="{4761AD40-7B38-406A-BEE3-7952B5C65897}" presName="linNode" presStyleCnt="0"/>
      <dgm:spPr/>
      <dgm:t>
        <a:bodyPr/>
        <a:lstStyle/>
        <a:p>
          <a:endParaRPr lang="ru-RU"/>
        </a:p>
      </dgm:t>
    </dgm:pt>
    <dgm:pt modelId="{61C3167B-3F40-4A3C-B135-36EE69175474}" type="pres">
      <dgm:prSet presAssocID="{4761AD40-7B38-406A-BEE3-7952B5C65897}" presName="parentText" presStyleLbl="node1" presStyleIdx="1" presStyleCnt="4" custScaleX="9074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006B5-A78B-472F-988E-63D7A4922985}" type="pres">
      <dgm:prSet presAssocID="{4761AD40-7B38-406A-BEE3-7952B5C65897}" presName="descendantText" presStyleLbl="alignAccFollowNode1" presStyleIdx="1" presStyleCnt="3" custLinFactNeighborX="-463" custLinFactNeighborY="9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653EAB-FDAD-4E7C-B5C0-83A97DB00E7E}" type="pres">
      <dgm:prSet presAssocID="{F7FAC8A0-E0A1-48BA-8740-31EC1477C91E}" presName="sp" presStyleCnt="0"/>
      <dgm:spPr/>
      <dgm:t>
        <a:bodyPr/>
        <a:lstStyle/>
        <a:p>
          <a:endParaRPr lang="ru-RU"/>
        </a:p>
      </dgm:t>
    </dgm:pt>
    <dgm:pt modelId="{B425F86E-B3A2-49CF-AF39-F34401861DD9}" type="pres">
      <dgm:prSet presAssocID="{C8B85697-926E-4B24-B64D-60B827610A87}" presName="linNode" presStyleCnt="0"/>
      <dgm:spPr/>
      <dgm:t>
        <a:bodyPr/>
        <a:lstStyle/>
        <a:p>
          <a:endParaRPr lang="ru-RU"/>
        </a:p>
      </dgm:t>
    </dgm:pt>
    <dgm:pt modelId="{C5A38228-E19B-47F4-BB97-6A5742932BA2}" type="pres">
      <dgm:prSet presAssocID="{C8B85697-926E-4B24-B64D-60B827610A87}" presName="parentText" presStyleLbl="node1" presStyleIdx="2" presStyleCnt="4" custScaleX="898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271F2-4B91-44AF-B799-DEFD9C0A6AB5}" type="pres">
      <dgm:prSet presAssocID="{32AD5E58-D3CE-4EC2-A654-A4ED6BF921F2}" presName="sp" presStyleCnt="0"/>
      <dgm:spPr/>
      <dgm:t>
        <a:bodyPr/>
        <a:lstStyle/>
        <a:p>
          <a:endParaRPr lang="ru-RU"/>
        </a:p>
      </dgm:t>
    </dgm:pt>
    <dgm:pt modelId="{5FFB7D9C-92DD-4A05-9289-EF108199932F}" type="pres">
      <dgm:prSet presAssocID="{9E19C865-1833-4957-879B-4D49999F1A48}" presName="linNode" presStyleCnt="0"/>
      <dgm:spPr/>
      <dgm:t>
        <a:bodyPr/>
        <a:lstStyle/>
        <a:p>
          <a:endParaRPr lang="ru-RU"/>
        </a:p>
      </dgm:t>
    </dgm:pt>
    <dgm:pt modelId="{073AE708-19FA-47AC-94A5-FF1D001EBB56}" type="pres">
      <dgm:prSet presAssocID="{9E19C865-1833-4957-879B-4D49999F1A48}" presName="parentText" presStyleLbl="node1" presStyleIdx="3" presStyleCnt="4" custScaleX="898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01068-4A8A-4320-B58B-0C861910D059}" type="pres">
      <dgm:prSet presAssocID="{9E19C865-1833-4957-879B-4D49999F1A4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35A23A-4F0A-40B9-94D2-0547323B4746}" type="presOf" srcId="{C8B85697-926E-4B24-B64D-60B827610A87}" destId="{C5A38228-E19B-47F4-BB97-6A5742932BA2}" srcOrd="0" destOrd="0" presId="urn:microsoft.com/office/officeart/2005/8/layout/vList5"/>
    <dgm:cxn modelId="{A23F8786-ED4D-4C0C-A8AA-E64E0BB2411A}" type="presOf" srcId="{9E19C865-1833-4957-879B-4D49999F1A48}" destId="{073AE708-19FA-47AC-94A5-FF1D001EBB56}" srcOrd="0" destOrd="0" presId="urn:microsoft.com/office/officeart/2005/8/layout/vList5"/>
    <dgm:cxn modelId="{0DE00B51-604F-40E5-AA6E-0736FB2EC986}" type="presOf" srcId="{EB02D903-6E93-44E3-B94C-5C8F485A02B3}" destId="{FE901068-4A8A-4320-B58B-0C861910D059}" srcOrd="0" destOrd="0" presId="urn:microsoft.com/office/officeart/2005/8/layout/vList5"/>
    <dgm:cxn modelId="{5C051A73-A118-4A6D-9190-65E5939487E2}" srcId="{CB80166D-496F-4155-B7A1-2BBACDFE2A10}" destId="{07A0597D-43C9-4F7D-8973-1CB139C8EDE7}" srcOrd="0" destOrd="0" parTransId="{3C187349-1337-44B0-B301-13DD9EB4208A}" sibTransId="{2D943FA6-778F-4DFE-B90D-B3AF3CCC629F}"/>
    <dgm:cxn modelId="{BAC1FCE2-54F0-4679-A5D1-56B5F83B083B}" srcId="{CB80166D-496F-4155-B7A1-2BBACDFE2A10}" destId="{4761AD40-7B38-406A-BEE3-7952B5C65897}" srcOrd="1" destOrd="0" parTransId="{70A1EC1E-14C2-4190-BE90-9F80043EEC94}" sibTransId="{F7FAC8A0-E0A1-48BA-8740-31EC1477C91E}"/>
    <dgm:cxn modelId="{ADE5768F-7721-4296-AFF2-A0607D794913}" srcId="{CB80166D-496F-4155-B7A1-2BBACDFE2A10}" destId="{9E19C865-1833-4957-879B-4D49999F1A48}" srcOrd="3" destOrd="0" parTransId="{81D7C26B-05D7-40A1-9AA7-F2E072085BC4}" sibTransId="{26F9178C-9AC5-4EEE-9FE8-231F21497AD3}"/>
    <dgm:cxn modelId="{97815CE8-D369-4064-9621-CF71C767C1C1}" srcId="{4761AD40-7B38-406A-BEE3-7952B5C65897}" destId="{17C25F81-11DC-4F88-8A44-E30C4EC7E3F2}" srcOrd="0" destOrd="0" parTransId="{52A1C186-3F1B-422D-A2F3-55D2713F0A43}" sibTransId="{034CFD12-1F4A-413F-9B45-7C9D30A5566A}"/>
    <dgm:cxn modelId="{ED05E013-C884-4BA6-BAB8-67362BC6F7E9}" srcId="{9E19C865-1833-4957-879B-4D49999F1A48}" destId="{EB02D903-6E93-44E3-B94C-5C8F485A02B3}" srcOrd="0" destOrd="0" parTransId="{2F0C1241-43B5-4AB3-8357-17D033E7F7BA}" sibTransId="{73339731-9F10-430B-9E6D-583D33CEE0E8}"/>
    <dgm:cxn modelId="{2556C9BB-06BA-4A88-8D14-3FBFEE62676F}" srcId="{CB80166D-496F-4155-B7A1-2BBACDFE2A10}" destId="{C8B85697-926E-4B24-B64D-60B827610A87}" srcOrd="2" destOrd="0" parTransId="{F17A2648-9EB3-417D-8712-C2D6AF0C1B9A}" sibTransId="{32AD5E58-D3CE-4EC2-A654-A4ED6BF921F2}"/>
    <dgm:cxn modelId="{8B92BFC9-248B-4465-954B-D61E9D460E54}" type="presOf" srcId="{4761AD40-7B38-406A-BEE3-7952B5C65897}" destId="{61C3167B-3F40-4A3C-B135-36EE69175474}" srcOrd="0" destOrd="0" presId="urn:microsoft.com/office/officeart/2005/8/layout/vList5"/>
    <dgm:cxn modelId="{55835DE1-7512-487D-AAC2-13549487A196}" type="presOf" srcId="{07A0597D-43C9-4F7D-8973-1CB139C8EDE7}" destId="{A9190426-1439-4409-88B3-AD54F76E21F7}" srcOrd="0" destOrd="0" presId="urn:microsoft.com/office/officeart/2005/8/layout/vList5"/>
    <dgm:cxn modelId="{B2BCA1E7-A4C4-422C-B2B5-63924BD82DE7}" type="presOf" srcId="{CB80166D-496F-4155-B7A1-2BBACDFE2A10}" destId="{D552C165-D49D-4B1A-B69B-87A27C2DD697}" srcOrd="0" destOrd="0" presId="urn:microsoft.com/office/officeart/2005/8/layout/vList5"/>
    <dgm:cxn modelId="{DB326360-2756-49E5-B51F-DB1922658AE5}" srcId="{07A0597D-43C9-4F7D-8973-1CB139C8EDE7}" destId="{B8C1CA37-EF4E-4A4D-BFD2-EF8838E90A68}" srcOrd="0" destOrd="0" parTransId="{0C159A2F-1F6D-4C08-A3BA-7354DB887255}" sibTransId="{8A5DF3F1-A966-4231-A5B1-D39FAE8FB4A5}"/>
    <dgm:cxn modelId="{CEF9F565-C3DB-4F7A-8152-558879634626}" type="presOf" srcId="{B8C1CA37-EF4E-4A4D-BFD2-EF8838E90A68}" destId="{5BA03444-3C69-4C9A-9D2E-1462C197670A}" srcOrd="0" destOrd="0" presId="urn:microsoft.com/office/officeart/2005/8/layout/vList5"/>
    <dgm:cxn modelId="{ADFE1DF0-FF66-447C-9D9A-76D794032125}" type="presOf" srcId="{17C25F81-11DC-4F88-8A44-E30C4EC7E3F2}" destId="{167006B5-A78B-472F-988E-63D7A4922985}" srcOrd="0" destOrd="0" presId="urn:microsoft.com/office/officeart/2005/8/layout/vList5"/>
    <dgm:cxn modelId="{C82D7CBA-D09A-4802-84A6-3B81517CB4D8}" type="presParOf" srcId="{D552C165-D49D-4B1A-B69B-87A27C2DD697}" destId="{8E9B18ED-E9D9-4A4E-B81C-176CB92AEFA4}" srcOrd="0" destOrd="0" presId="urn:microsoft.com/office/officeart/2005/8/layout/vList5"/>
    <dgm:cxn modelId="{A02D454C-69D2-4B4A-90C1-96FE075C6A77}" type="presParOf" srcId="{8E9B18ED-E9D9-4A4E-B81C-176CB92AEFA4}" destId="{A9190426-1439-4409-88B3-AD54F76E21F7}" srcOrd="0" destOrd="0" presId="urn:microsoft.com/office/officeart/2005/8/layout/vList5"/>
    <dgm:cxn modelId="{D0E6A8B8-17DC-4F60-AA07-3C3423FA3E60}" type="presParOf" srcId="{8E9B18ED-E9D9-4A4E-B81C-176CB92AEFA4}" destId="{5BA03444-3C69-4C9A-9D2E-1462C197670A}" srcOrd="1" destOrd="0" presId="urn:microsoft.com/office/officeart/2005/8/layout/vList5"/>
    <dgm:cxn modelId="{C85466D4-1140-48F7-A7FB-4776A2E14997}" type="presParOf" srcId="{D552C165-D49D-4B1A-B69B-87A27C2DD697}" destId="{59FC0E0B-BC49-40B3-9113-34433FEFFC30}" srcOrd="1" destOrd="0" presId="urn:microsoft.com/office/officeart/2005/8/layout/vList5"/>
    <dgm:cxn modelId="{3606E508-EA64-46BD-B878-F6A068539F21}" type="presParOf" srcId="{D552C165-D49D-4B1A-B69B-87A27C2DD697}" destId="{29A61B04-7373-4A17-9717-C8065A7D1F2F}" srcOrd="2" destOrd="0" presId="urn:microsoft.com/office/officeart/2005/8/layout/vList5"/>
    <dgm:cxn modelId="{A34FA525-CEC7-4DF4-9102-B304C1389574}" type="presParOf" srcId="{29A61B04-7373-4A17-9717-C8065A7D1F2F}" destId="{61C3167B-3F40-4A3C-B135-36EE69175474}" srcOrd="0" destOrd="0" presId="urn:microsoft.com/office/officeart/2005/8/layout/vList5"/>
    <dgm:cxn modelId="{B2858DF5-D48A-476D-857E-16DDD946A8DA}" type="presParOf" srcId="{29A61B04-7373-4A17-9717-C8065A7D1F2F}" destId="{167006B5-A78B-472F-988E-63D7A4922985}" srcOrd="1" destOrd="0" presId="urn:microsoft.com/office/officeart/2005/8/layout/vList5"/>
    <dgm:cxn modelId="{6994E8F9-AABC-4C02-87C8-7B356D86AF30}" type="presParOf" srcId="{D552C165-D49D-4B1A-B69B-87A27C2DD697}" destId="{4C653EAB-FDAD-4E7C-B5C0-83A97DB00E7E}" srcOrd="3" destOrd="0" presId="urn:microsoft.com/office/officeart/2005/8/layout/vList5"/>
    <dgm:cxn modelId="{D120FB4D-1BBA-4289-88E6-96D1730B99A9}" type="presParOf" srcId="{D552C165-D49D-4B1A-B69B-87A27C2DD697}" destId="{B425F86E-B3A2-49CF-AF39-F34401861DD9}" srcOrd="4" destOrd="0" presId="urn:microsoft.com/office/officeart/2005/8/layout/vList5"/>
    <dgm:cxn modelId="{18F33EF9-EFA0-461A-9F2D-4BFD3E70672A}" type="presParOf" srcId="{B425F86E-B3A2-49CF-AF39-F34401861DD9}" destId="{C5A38228-E19B-47F4-BB97-6A5742932BA2}" srcOrd="0" destOrd="0" presId="urn:microsoft.com/office/officeart/2005/8/layout/vList5"/>
    <dgm:cxn modelId="{AD45C361-153C-45F1-AE07-C2A3CD6C3873}" type="presParOf" srcId="{D552C165-D49D-4B1A-B69B-87A27C2DD697}" destId="{2EF271F2-4B91-44AF-B799-DEFD9C0A6AB5}" srcOrd="5" destOrd="0" presId="urn:microsoft.com/office/officeart/2005/8/layout/vList5"/>
    <dgm:cxn modelId="{6936E134-A82B-428B-9F06-1BDEEDA31E9D}" type="presParOf" srcId="{D552C165-D49D-4B1A-B69B-87A27C2DD697}" destId="{5FFB7D9C-92DD-4A05-9289-EF108199932F}" srcOrd="6" destOrd="0" presId="urn:microsoft.com/office/officeart/2005/8/layout/vList5"/>
    <dgm:cxn modelId="{DF9A2FB9-B448-4798-AFA3-A0360A3C6EEF}" type="presParOf" srcId="{5FFB7D9C-92DD-4A05-9289-EF108199932F}" destId="{073AE708-19FA-47AC-94A5-FF1D001EBB56}" srcOrd="0" destOrd="0" presId="urn:microsoft.com/office/officeart/2005/8/layout/vList5"/>
    <dgm:cxn modelId="{0643AF27-9E15-4E07-AE61-32CF847A055A}" type="presParOf" srcId="{5FFB7D9C-92DD-4A05-9289-EF108199932F}" destId="{FE901068-4A8A-4320-B58B-0C861910D059}" srcOrd="1" destOrd="0" presId="urn:microsoft.com/office/officeart/2005/8/layout/vList5"/>
  </dgm:cxnLst>
  <dgm:bg>
    <a:noFill/>
  </dgm:bg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94C01DA-6FF5-4C28-B4FE-80FEF0F3A8DB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A5DDB85-525E-4EB9-B352-56AAB2FD9CA4}">
      <dgm:prSet phldrT="[Текст]" custT="1"/>
      <dgm:spPr/>
      <dgm:t>
        <a:bodyPr/>
        <a:lstStyle/>
        <a:p>
          <a:r>
            <a:rPr lang="ru-RU" sz="2000" b="1" dirty="0" smtClean="0">
              <a:latin typeface="+mn-lt"/>
            </a:rPr>
            <a:t>специалисты </a:t>
          </a:r>
          <a:r>
            <a:rPr lang="ru-RU" sz="2000" b="1" dirty="0" err="1" smtClean="0">
              <a:latin typeface="+mn-lt"/>
            </a:rPr>
            <a:t>психолого-медико-педагогического</a:t>
          </a:r>
          <a:r>
            <a:rPr lang="ru-RU" sz="2000" b="1" dirty="0" smtClean="0">
              <a:latin typeface="+mn-lt"/>
            </a:rPr>
            <a:t> консилиума (</a:t>
          </a:r>
          <a:r>
            <a:rPr lang="ru-RU" sz="2000" b="1" dirty="0" err="1" smtClean="0">
              <a:latin typeface="+mn-lt"/>
            </a:rPr>
            <a:t>ПМПк</a:t>
          </a:r>
          <a:r>
            <a:rPr lang="ru-RU" sz="2000" b="1" dirty="0" smtClean="0">
              <a:latin typeface="+mn-lt"/>
            </a:rPr>
            <a:t>) организации выявляют детей с ОВЗ</a:t>
          </a:r>
          <a:endParaRPr lang="ru-RU" sz="2000" b="1" dirty="0">
            <a:latin typeface="+mn-lt"/>
            <a:cs typeface="Times New Roman" panose="02020603050405020304" pitchFamily="18" charset="0"/>
          </a:endParaRPr>
        </a:p>
      </dgm:t>
    </dgm:pt>
    <dgm:pt modelId="{15D03089-5C6F-4CD6-ABA0-CFC5B5870D5A}" type="parTrans" cxnId="{0E39D06D-229E-48F2-AC4A-9BF9AE72FE74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025156B0-193D-4444-B85A-3E1848606964}" type="sibTrans" cxnId="{0E39D06D-229E-48F2-AC4A-9BF9AE72FE74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CC658EA2-6190-403D-91D5-8A6A68D39273}">
      <dgm:prSet phldrT="[Текст]" custT="1"/>
      <dgm:spPr/>
      <dgm:t>
        <a:bodyPr/>
        <a:lstStyle/>
        <a:p>
          <a:r>
            <a:rPr lang="ru-RU" sz="2000" b="1" dirty="0" smtClean="0">
              <a:latin typeface="+mn-lt"/>
            </a:rPr>
            <a:t>заседание консилиума и принимается решение о необходимости прохождения территориальной </a:t>
          </a:r>
          <a:r>
            <a:rPr lang="ru-RU" sz="2000" b="1" dirty="0" err="1" smtClean="0">
              <a:latin typeface="+mn-lt"/>
            </a:rPr>
            <a:t>психолого-медико-педагогической</a:t>
          </a:r>
          <a:r>
            <a:rPr lang="ru-RU" sz="2000" b="1" dirty="0" smtClean="0">
              <a:latin typeface="+mn-lt"/>
            </a:rPr>
            <a:t> комиссии (ПМПК) </a:t>
          </a:r>
          <a:endParaRPr lang="ru-RU" sz="2000" b="1" dirty="0">
            <a:latin typeface="+mn-lt"/>
            <a:cs typeface="Times New Roman" panose="02020603050405020304" pitchFamily="18" charset="0"/>
          </a:endParaRPr>
        </a:p>
      </dgm:t>
    </dgm:pt>
    <dgm:pt modelId="{A606CB22-EFF5-4159-9A6F-81DE3420F4D1}" type="parTrans" cxnId="{A3DFBF6E-0FF1-4691-B1A3-1C15D5CFB48C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F06AEA52-B852-4D94-A62D-D9C34BA96CDF}" type="sibTrans" cxnId="{A3DFBF6E-0FF1-4691-B1A3-1C15D5CFB48C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736B5AEC-C6FF-44B3-88E4-AAF22D0A8EEB}">
      <dgm:prSet phldrT="[Текст]" custT="1"/>
      <dgm:spPr/>
      <dgm:t>
        <a:bodyPr/>
        <a:lstStyle/>
        <a:p>
          <a:r>
            <a:rPr lang="ru-RU" sz="2000" b="1" dirty="0" smtClean="0">
              <a:latin typeface="+mn-lt"/>
            </a:rPr>
            <a:t>По результатам обследования на ПМПК даются рекомендации по созданию для ребенка специальных образовательных условий </a:t>
          </a:r>
          <a:endParaRPr lang="ru-RU" sz="2000" b="1" dirty="0">
            <a:latin typeface="+mn-lt"/>
            <a:cs typeface="Times New Roman" panose="02020603050405020304" pitchFamily="18" charset="0"/>
          </a:endParaRPr>
        </a:p>
      </dgm:t>
    </dgm:pt>
    <dgm:pt modelId="{9C08269D-39C5-4A89-A3B0-45667C566A8B}" type="parTrans" cxnId="{A3487662-2612-4258-A2F7-ECB9EC5B7BE2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B6F6F7DD-1186-4D22-970B-7BBEA2DE3BE5}" type="sibTrans" cxnId="{A3487662-2612-4258-A2F7-ECB9EC5B7BE2}">
      <dgm:prSet/>
      <dgm:spPr/>
      <dgm:t>
        <a:bodyPr/>
        <a:lstStyle/>
        <a:p>
          <a:endParaRPr lang="ru-RU" sz="2000" b="1">
            <a:latin typeface="+mn-lt"/>
            <a:cs typeface="Times New Roman" panose="02020603050405020304" pitchFamily="18" charset="0"/>
          </a:endParaRPr>
        </a:p>
      </dgm:t>
    </dgm:pt>
    <dgm:pt modelId="{8ECA2CED-287B-409F-A18B-49001CE063C5}">
      <dgm:prSet custT="1"/>
      <dgm:spPr/>
      <dgm:t>
        <a:bodyPr/>
        <a:lstStyle/>
        <a:p>
          <a:r>
            <a:rPr lang="ru-RU" sz="2000" b="1" dirty="0" smtClean="0">
              <a:latin typeface="+mn-lt"/>
            </a:rPr>
            <a:t>На основании рекомендаций ПМПК специалисты </a:t>
          </a:r>
          <a:r>
            <a:rPr lang="ru-RU" sz="2000" b="1" dirty="0" err="1" smtClean="0">
              <a:latin typeface="+mn-lt"/>
            </a:rPr>
            <a:t>ПМПк</a:t>
          </a:r>
          <a:r>
            <a:rPr lang="ru-RU" sz="2000" b="1" dirty="0" smtClean="0">
              <a:latin typeface="+mn-lt"/>
            </a:rPr>
            <a:t> образовательной организации разрабатывают индивидуальный образовательный маршрут и/или адаптированную основную общеобразовательную программу, в зависимости от варианта  программы</a:t>
          </a:r>
          <a:endParaRPr lang="ru-RU" sz="2000" b="1" dirty="0">
            <a:latin typeface="+mn-lt"/>
          </a:endParaRPr>
        </a:p>
      </dgm:t>
    </dgm:pt>
    <dgm:pt modelId="{01D18E0C-2B48-4818-93E4-C7FCCDC88B83}" type="parTrans" cxnId="{6EB9A14F-3D17-467D-9660-475B8EB2ADC4}">
      <dgm:prSet/>
      <dgm:spPr/>
      <dgm:t>
        <a:bodyPr/>
        <a:lstStyle/>
        <a:p>
          <a:endParaRPr lang="ru-RU" sz="2000" b="1">
            <a:latin typeface="+mn-lt"/>
          </a:endParaRPr>
        </a:p>
      </dgm:t>
    </dgm:pt>
    <dgm:pt modelId="{7D7C00DD-7178-41B1-8F90-3CEB6AA8AEAB}" type="sibTrans" cxnId="{6EB9A14F-3D17-467D-9660-475B8EB2ADC4}">
      <dgm:prSet/>
      <dgm:spPr/>
      <dgm:t>
        <a:bodyPr/>
        <a:lstStyle/>
        <a:p>
          <a:endParaRPr lang="ru-RU" sz="2000" b="1">
            <a:latin typeface="+mn-lt"/>
          </a:endParaRPr>
        </a:p>
      </dgm:t>
    </dgm:pt>
    <dgm:pt modelId="{28599348-2536-41C9-A339-B18A352E865B}" type="pres">
      <dgm:prSet presAssocID="{E94C01DA-6FF5-4C28-B4FE-80FEF0F3A8D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E072AC-9B16-492D-BF63-A24BFD98F639}" type="pres">
      <dgm:prSet presAssocID="{5A5DDB85-525E-4EB9-B352-56AAB2FD9CA4}" presName="parentLin" presStyleCnt="0"/>
      <dgm:spPr/>
    </dgm:pt>
    <dgm:pt modelId="{99C6127B-0394-43C9-A9CB-30E1891D67A1}" type="pres">
      <dgm:prSet presAssocID="{5A5DDB85-525E-4EB9-B352-56AAB2FD9CA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0785B8C-5CFB-4ECF-8F3B-A5D6565EFFCE}" type="pres">
      <dgm:prSet presAssocID="{5A5DDB85-525E-4EB9-B352-56AAB2FD9CA4}" presName="parentText" presStyleLbl="node1" presStyleIdx="0" presStyleCnt="4" custScaleX="134983" custScaleY="1551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282B16-6D87-49BD-A8C0-C5475AD7CDE8}" type="pres">
      <dgm:prSet presAssocID="{5A5DDB85-525E-4EB9-B352-56AAB2FD9CA4}" presName="negativeSpace" presStyleCnt="0"/>
      <dgm:spPr/>
    </dgm:pt>
    <dgm:pt modelId="{B3C5F7B7-2258-479A-BD95-07397A313016}" type="pres">
      <dgm:prSet presAssocID="{5A5DDB85-525E-4EB9-B352-56AAB2FD9CA4}" presName="childText" presStyleLbl="conFgAcc1" presStyleIdx="0" presStyleCnt="4">
        <dgm:presLayoutVars>
          <dgm:bulletEnabled val="1"/>
        </dgm:presLayoutVars>
      </dgm:prSet>
      <dgm:spPr/>
    </dgm:pt>
    <dgm:pt modelId="{C75BAA93-6D19-463E-92ED-83728949E117}" type="pres">
      <dgm:prSet presAssocID="{025156B0-193D-4444-B85A-3E1848606964}" presName="spaceBetweenRectangles" presStyleCnt="0"/>
      <dgm:spPr/>
    </dgm:pt>
    <dgm:pt modelId="{E9B4B88D-C1BB-4456-9450-A572531505AA}" type="pres">
      <dgm:prSet presAssocID="{CC658EA2-6190-403D-91D5-8A6A68D39273}" presName="parentLin" presStyleCnt="0"/>
      <dgm:spPr/>
    </dgm:pt>
    <dgm:pt modelId="{58BFBE4F-F2C7-46AF-9178-7B61AF969C52}" type="pres">
      <dgm:prSet presAssocID="{CC658EA2-6190-403D-91D5-8A6A68D3927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D89E726-A529-496B-A462-E818E417DFC8}" type="pres">
      <dgm:prSet presAssocID="{CC658EA2-6190-403D-91D5-8A6A68D39273}" presName="parentText" presStyleLbl="node1" presStyleIdx="1" presStyleCnt="4" custScaleX="134983" custScaleY="1809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46ED7F-C8AE-4AAD-AE01-69EA18B9B002}" type="pres">
      <dgm:prSet presAssocID="{CC658EA2-6190-403D-91D5-8A6A68D39273}" presName="negativeSpace" presStyleCnt="0"/>
      <dgm:spPr/>
    </dgm:pt>
    <dgm:pt modelId="{BE4E5177-4B53-4E80-A2AF-C2FC7646BBD2}" type="pres">
      <dgm:prSet presAssocID="{CC658EA2-6190-403D-91D5-8A6A68D39273}" presName="childText" presStyleLbl="conFgAcc1" presStyleIdx="1" presStyleCnt="4">
        <dgm:presLayoutVars>
          <dgm:bulletEnabled val="1"/>
        </dgm:presLayoutVars>
      </dgm:prSet>
      <dgm:spPr/>
    </dgm:pt>
    <dgm:pt modelId="{D1D730C7-861D-40DB-88D6-390DC618D6C7}" type="pres">
      <dgm:prSet presAssocID="{F06AEA52-B852-4D94-A62D-D9C34BA96CDF}" presName="spaceBetweenRectangles" presStyleCnt="0"/>
      <dgm:spPr/>
    </dgm:pt>
    <dgm:pt modelId="{3D60AF9C-DB3B-4382-9CA0-57C1B7745DD5}" type="pres">
      <dgm:prSet presAssocID="{736B5AEC-C6FF-44B3-88E4-AAF22D0A8EEB}" presName="parentLin" presStyleCnt="0"/>
      <dgm:spPr/>
    </dgm:pt>
    <dgm:pt modelId="{79770DD0-793E-416F-82F7-532222B13F8C}" type="pres">
      <dgm:prSet presAssocID="{736B5AEC-C6FF-44B3-88E4-AAF22D0A8EEB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8F735E6-F98A-42AF-BAC2-2F22CFFC6DC6}" type="pres">
      <dgm:prSet presAssocID="{736B5AEC-C6FF-44B3-88E4-AAF22D0A8EEB}" presName="parentText" presStyleLbl="node1" presStyleIdx="2" presStyleCnt="4" custScaleX="134983" custScaleY="170623" custLinFactNeighborX="1695" custLinFactNeighborY="-59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40668-9687-4E62-AF58-E9343345567B}" type="pres">
      <dgm:prSet presAssocID="{736B5AEC-C6FF-44B3-88E4-AAF22D0A8EEB}" presName="negativeSpace" presStyleCnt="0"/>
      <dgm:spPr/>
    </dgm:pt>
    <dgm:pt modelId="{F763173C-FFBC-488C-B57F-DADFA22DC19F}" type="pres">
      <dgm:prSet presAssocID="{736B5AEC-C6FF-44B3-88E4-AAF22D0A8EEB}" presName="childText" presStyleLbl="conFgAcc1" presStyleIdx="2" presStyleCnt="4">
        <dgm:presLayoutVars>
          <dgm:bulletEnabled val="1"/>
        </dgm:presLayoutVars>
      </dgm:prSet>
      <dgm:spPr/>
    </dgm:pt>
    <dgm:pt modelId="{889E7E9C-6AC3-435E-AB11-AF7EDE3BB530}" type="pres">
      <dgm:prSet presAssocID="{B6F6F7DD-1186-4D22-970B-7BBEA2DE3BE5}" presName="spaceBetweenRectangles" presStyleCnt="0"/>
      <dgm:spPr/>
    </dgm:pt>
    <dgm:pt modelId="{FC3BEDBE-4726-40AC-B190-5F2E547B879D}" type="pres">
      <dgm:prSet presAssocID="{8ECA2CED-287B-409F-A18B-49001CE063C5}" presName="parentLin" presStyleCnt="0"/>
      <dgm:spPr/>
    </dgm:pt>
    <dgm:pt modelId="{E5794F0F-92E6-4EC2-82A0-E499B2C4CC5C}" type="pres">
      <dgm:prSet presAssocID="{8ECA2CED-287B-409F-A18B-49001CE063C5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AA85DECA-65FC-428F-96BB-0F1AA7095A9A}" type="pres">
      <dgm:prSet presAssocID="{8ECA2CED-287B-409F-A18B-49001CE063C5}" presName="parentText" presStyleLbl="node1" presStyleIdx="3" presStyleCnt="4" custScaleX="134837" custScaleY="260232" custLinFactNeighborX="1695" custLinFactNeighborY="22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0FA63-0178-4C79-B89F-846A9416DA54}" type="pres">
      <dgm:prSet presAssocID="{8ECA2CED-287B-409F-A18B-49001CE063C5}" presName="negativeSpace" presStyleCnt="0"/>
      <dgm:spPr/>
    </dgm:pt>
    <dgm:pt modelId="{F3A6EDFB-73CA-40C0-B6E8-C35088B63975}" type="pres">
      <dgm:prSet presAssocID="{8ECA2CED-287B-409F-A18B-49001CE063C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A51C7D2-A25E-47CA-B207-606B2AF23671}" type="presOf" srcId="{E94C01DA-6FF5-4C28-B4FE-80FEF0F3A8DB}" destId="{28599348-2536-41C9-A339-B18A352E865B}" srcOrd="0" destOrd="0" presId="urn:microsoft.com/office/officeart/2005/8/layout/list1"/>
    <dgm:cxn modelId="{6EB9A14F-3D17-467D-9660-475B8EB2ADC4}" srcId="{E94C01DA-6FF5-4C28-B4FE-80FEF0F3A8DB}" destId="{8ECA2CED-287B-409F-A18B-49001CE063C5}" srcOrd="3" destOrd="0" parTransId="{01D18E0C-2B48-4818-93E4-C7FCCDC88B83}" sibTransId="{7D7C00DD-7178-41B1-8F90-3CEB6AA8AEAB}"/>
    <dgm:cxn modelId="{71CB3BEC-76CD-4610-B3CC-5DC623341DD7}" type="presOf" srcId="{5A5DDB85-525E-4EB9-B352-56AAB2FD9CA4}" destId="{99C6127B-0394-43C9-A9CB-30E1891D67A1}" srcOrd="0" destOrd="0" presId="urn:microsoft.com/office/officeart/2005/8/layout/list1"/>
    <dgm:cxn modelId="{A3487662-2612-4258-A2F7-ECB9EC5B7BE2}" srcId="{E94C01DA-6FF5-4C28-B4FE-80FEF0F3A8DB}" destId="{736B5AEC-C6FF-44B3-88E4-AAF22D0A8EEB}" srcOrd="2" destOrd="0" parTransId="{9C08269D-39C5-4A89-A3B0-45667C566A8B}" sibTransId="{B6F6F7DD-1186-4D22-970B-7BBEA2DE3BE5}"/>
    <dgm:cxn modelId="{CFAB9585-4CD2-436C-B180-0AF5AE0239EF}" type="presOf" srcId="{5A5DDB85-525E-4EB9-B352-56AAB2FD9CA4}" destId="{10785B8C-5CFB-4ECF-8F3B-A5D6565EFFCE}" srcOrd="1" destOrd="0" presId="urn:microsoft.com/office/officeart/2005/8/layout/list1"/>
    <dgm:cxn modelId="{54670AD6-69F0-43A7-A1AE-029E6FEA243D}" type="presOf" srcId="{CC658EA2-6190-403D-91D5-8A6A68D39273}" destId="{58BFBE4F-F2C7-46AF-9178-7B61AF969C52}" srcOrd="0" destOrd="0" presId="urn:microsoft.com/office/officeart/2005/8/layout/list1"/>
    <dgm:cxn modelId="{3A7E191D-FE40-4828-B243-0D7827E91174}" type="presOf" srcId="{8ECA2CED-287B-409F-A18B-49001CE063C5}" destId="{E5794F0F-92E6-4EC2-82A0-E499B2C4CC5C}" srcOrd="0" destOrd="0" presId="urn:microsoft.com/office/officeart/2005/8/layout/list1"/>
    <dgm:cxn modelId="{A3DFBF6E-0FF1-4691-B1A3-1C15D5CFB48C}" srcId="{E94C01DA-6FF5-4C28-B4FE-80FEF0F3A8DB}" destId="{CC658EA2-6190-403D-91D5-8A6A68D39273}" srcOrd="1" destOrd="0" parTransId="{A606CB22-EFF5-4159-9A6F-81DE3420F4D1}" sibTransId="{F06AEA52-B852-4D94-A62D-D9C34BA96CDF}"/>
    <dgm:cxn modelId="{9758978C-410D-4FED-B4FE-8B016E8C5DF0}" type="presOf" srcId="{736B5AEC-C6FF-44B3-88E4-AAF22D0A8EEB}" destId="{79770DD0-793E-416F-82F7-532222B13F8C}" srcOrd="0" destOrd="0" presId="urn:microsoft.com/office/officeart/2005/8/layout/list1"/>
    <dgm:cxn modelId="{12E70EF5-37F8-4776-BFD1-E0D0A262EC2C}" type="presOf" srcId="{CC658EA2-6190-403D-91D5-8A6A68D39273}" destId="{BD89E726-A529-496B-A462-E818E417DFC8}" srcOrd="1" destOrd="0" presId="urn:microsoft.com/office/officeart/2005/8/layout/list1"/>
    <dgm:cxn modelId="{8B25799D-AA10-4346-AC7B-E96FF2169F41}" type="presOf" srcId="{736B5AEC-C6FF-44B3-88E4-AAF22D0A8EEB}" destId="{18F735E6-F98A-42AF-BAC2-2F22CFFC6DC6}" srcOrd="1" destOrd="0" presId="urn:microsoft.com/office/officeart/2005/8/layout/list1"/>
    <dgm:cxn modelId="{0E39D06D-229E-48F2-AC4A-9BF9AE72FE74}" srcId="{E94C01DA-6FF5-4C28-B4FE-80FEF0F3A8DB}" destId="{5A5DDB85-525E-4EB9-B352-56AAB2FD9CA4}" srcOrd="0" destOrd="0" parTransId="{15D03089-5C6F-4CD6-ABA0-CFC5B5870D5A}" sibTransId="{025156B0-193D-4444-B85A-3E1848606964}"/>
    <dgm:cxn modelId="{4486FFB5-D459-41C4-8B5F-8C2B64A083D1}" type="presOf" srcId="{8ECA2CED-287B-409F-A18B-49001CE063C5}" destId="{AA85DECA-65FC-428F-96BB-0F1AA7095A9A}" srcOrd="1" destOrd="0" presId="urn:microsoft.com/office/officeart/2005/8/layout/list1"/>
    <dgm:cxn modelId="{EB806227-AC3E-47D4-A955-C425BACDB9F9}" type="presParOf" srcId="{28599348-2536-41C9-A339-B18A352E865B}" destId="{C3E072AC-9B16-492D-BF63-A24BFD98F639}" srcOrd="0" destOrd="0" presId="urn:microsoft.com/office/officeart/2005/8/layout/list1"/>
    <dgm:cxn modelId="{B71FA0AE-3020-45A9-8E1F-01E5DB21E624}" type="presParOf" srcId="{C3E072AC-9B16-492D-BF63-A24BFD98F639}" destId="{99C6127B-0394-43C9-A9CB-30E1891D67A1}" srcOrd="0" destOrd="0" presId="urn:microsoft.com/office/officeart/2005/8/layout/list1"/>
    <dgm:cxn modelId="{AFDB1B2B-AF8A-4096-940A-DF27BECA6964}" type="presParOf" srcId="{C3E072AC-9B16-492D-BF63-A24BFD98F639}" destId="{10785B8C-5CFB-4ECF-8F3B-A5D6565EFFCE}" srcOrd="1" destOrd="0" presId="urn:microsoft.com/office/officeart/2005/8/layout/list1"/>
    <dgm:cxn modelId="{4B8F29A8-8492-44E7-9D3A-BA44B1F2E0A9}" type="presParOf" srcId="{28599348-2536-41C9-A339-B18A352E865B}" destId="{D2282B16-6D87-49BD-A8C0-C5475AD7CDE8}" srcOrd="1" destOrd="0" presId="urn:microsoft.com/office/officeart/2005/8/layout/list1"/>
    <dgm:cxn modelId="{01A5A13B-CEBF-45DA-9491-15BA3308BC68}" type="presParOf" srcId="{28599348-2536-41C9-A339-B18A352E865B}" destId="{B3C5F7B7-2258-479A-BD95-07397A313016}" srcOrd="2" destOrd="0" presId="urn:microsoft.com/office/officeart/2005/8/layout/list1"/>
    <dgm:cxn modelId="{70A80C85-151C-4E02-B37B-BF4333B2998B}" type="presParOf" srcId="{28599348-2536-41C9-A339-B18A352E865B}" destId="{C75BAA93-6D19-463E-92ED-83728949E117}" srcOrd="3" destOrd="0" presId="urn:microsoft.com/office/officeart/2005/8/layout/list1"/>
    <dgm:cxn modelId="{8741F85A-B88C-4488-8F29-ED1505B6E5B9}" type="presParOf" srcId="{28599348-2536-41C9-A339-B18A352E865B}" destId="{E9B4B88D-C1BB-4456-9450-A572531505AA}" srcOrd="4" destOrd="0" presId="urn:microsoft.com/office/officeart/2005/8/layout/list1"/>
    <dgm:cxn modelId="{70714880-B22E-4B5C-9944-C08DAF823F25}" type="presParOf" srcId="{E9B4B88D-C1BB-4456-9450-A572531505AA}" destId="{58BFBE4F-F2C7-46AF-9178-7B61AF969C52}" srcOrd="0" destOrd="0" presId="urn:microsoft.com/office/officeart/2005/8/layout/list1"/>
    <dgm:cxn modelId="{26432B45-CB0B-4984-8CFD-BC7947473646}" type="presParOf" srcId="{E9B4B88D-C1BB-4456-9450-A572531505AA}" destId="{BD89E726-A529-496B-A462-E818E417DFC8}" srcOrd="1" destOrd="0" presId="urn:microsoft.com/office/officeart/2005/8/layout/list1"/>
    <dgm:cxn modelId="{822FCD04-C713-4FDF-B03D-3A05B6C9CD0C}" type="presParOf" srcId="{28599348-2536-41C9-A339-B18A352E865B}" destId="{8946ED7F-C8AE-4AAD-AE01-69EA18B9B002}" srcOrd="5" destOrd="0" presId="urn:microsoft.com/office/officeart/2005/8/layout/list1"/>
    <dgm:cxn modelId="{6C6D3A7A-A450-4187-8CE5-512AB4C5C332}" type="presParOf" srcId="{28599348-2536-41C9-A339-B18A352E865B}" destId="{BE4E5177-4B53-4E80-A2AF-C2FC7646BBD2}" srcOrd="6" destOrd="0" presId="urn:microsoft.com/office/officeart/2005/8/layout/list1"/>
    <dgm:cxn modelId="{D4E1466F-9C22-4384-9A1C-6CF9821EE9B3}" type="presParOf" srcId="{28599348-2536-41C9-A339-B18A352E865B}" destId="{D1D730C7-861D-40DB-88D6-390DC618D6C7}" srcOrd="7" destOrd="0" presId="urn:microsoft.com/office/officeart/2005/8/layout/list1"/>
    <dgm:cxn modelId="{FDA64C39-8A7A-4E88-AF7C-A9118BB12313}" type="presParOf" srcId="{28599348-2536-41C9-A339-B18A352E865B}" destId="{3D60AF9C-DB3B-4382-9CA0-57C1B7745DD5}" srcOrd="8" destOrd="0" presId="urn:microsoft.com/office/officeart/2005/8/layout/list1"/>
    <dgm:cxn modelId="{49DEF999-957D-4AFF-B5E2-ECB856E9832E}" type="presParOf" srcId="{3D60AF9C-DB3B-4382-9CA0-57C1B7745DD5}" destId="{79770DD0-793E-416F-82F7-532222B13F8C}" srcOrd="0" destOrd="0" presId="urn:microsoft.com/office/officeart/2005/8/layout/list1"/>
    <dgm:cxn modelId="{6FB5DB61-859E-44FC-92D6-F6BE7E19C185}" type="presParOf" srcId="{3D60AF9C-DB3B-4382-9CA0-57C1B7745DD5}" destId="{18F735E6-F98A-42AF-BAC2-2F22CFFC6DC6}" srcOrd="1" destOrd="0" presId="urn:microsoft.com/office/officeart/2005/8/layout/list1"/>
    <dgm:cxn modelId="{68FE43C0-1287-4314-B6AA-1ED1D5722EE3}" type="presParOf" srcId="{28599348-2536-41C9-A339-B18A352E865B}" destId="{70540668-9687-4E62-AF58-E9343345567B}" srcOrd="9" destOrd="0" presId="urn:microsoft.com/office/officeart/2005/8/layout/list1"/>
    <dgm:cxn modelId="{06EBB7E5-5F8E-4EDE-A74F-F6986EC8468E}" type="presParOf" srcId="{28599348-2536-41C9-A339-B18A352E865B}" destId="{F763173C-FFBC-488C-B57F-DADFA22DC19F}" srcOrd="10" destOrd="0" presId="urn:microsoft.com/office/officeart/2005/8/layout/list1"/>
    <dgm:cxn modelId="{DD802D35-110B-4E37-907A-BF4C0599F378}" type="presParOf" srcId="{28599348-2536-41C9-A339-B18A352E865B}" destId="{889E7E9C-6AC3-435E-AB11-AF7EDE3BB530}" srcOrd="11" destOrd="0" presId="urn:microsoft.com/office/officeart/2005/8/layout/list1"/>
    <dgm:cxn modelId="{F06A5AC7-D185-4950-A6E7-6C7DDAD23A5B}" type="presParOf" srcId="{28599348-2536-41C9-A339-B18A352E865B}" destId="{FC3BEDBE-4726-40AC-B190-5F2E547B879D}" srcOrd="12" destOrd="0" presId="urn:microsoft.com/office/officeart/2005/8/layout/list1"/>
    <dgm:cxn modelId="{A9FCFD32-192B-4BAF-9A30-456A5F995889}" type="presParOf" srcId="{FC3BEDBE-4726-40AC-B190-5F2E547B879D}" destId="{E5794F0F-92E6-4EC2-82A0-E499B2C4CC5C}" srcOrd="0" destOrd="0" presId="urn:microsoft.com/office/officeart/2005/8/layout/list1"/>
    <dgm:cxn modelId="{60D6B43B-9F6F-412E-8EEB-BC4F891D4440}" type="presParOf" srcId="{FC3BEDBE-4726-40AC-B190-5F2E547B879D}" destId="{AA85DECA-65FC-428F-96BB-0F1AA7095A9A}" srcOrd="1" destOrd="0" presId="urn:microsoft.com/office/officeart/2005/8/layout/list1"/>
    <dgm:cxn modelId="{A39F2E14-0514-4180-95BD-D30CD3FB6DF1}" type="presParOf" srcId="{28599348-2536-41C9-A339-B18A352E865B}" destId="{2870FA63-0178-4C79-B89F-846A9416DA54}" srcOrd="13" destOrd="0" presId="urn:microsoft.com/office/officeart/2005/8/layout/list1"/>
    <dgm:cxn modelId="{211CF33E-8650-4CDD-8269-2AAFE8E69DB9}" type="presParOf" srcId="{28599348-2536-41C9-A339-B18A352E865B}" destId="{F3A6EDFB-73CA-40C0-B6E8-C35088B63975}" srcOrd="14" destOrd="0" presId="urn:microsoft.com/office/officeart/2005/8/layout/list1"/>
  </dgm:cxnLst>
  <dgm:bg/>
  <dgm:whole/>
</dgm:dataModel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3FE9-8EF5-42C8-ACD3-AD576EB30EFF}">
      <dsp:nvSpPr>
        <dsp:cNvPr id="0" name=""/>
        <dsp:cNvSpPr/>
      </dsp:nvSpPr>
      <dsp:spPr>
        <a:xfrm>
          <a:off x="2693698" y="1696166"/>
          <a:ext cx="2155901" cy="1864941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latin typeface="Times New Roman" pitchFamily="18" charset="0"/>
              <a:cs typeface="Times New Roman" pitchFamily="18" charset="0"/>
            </a:rPr>
            <a:t>12</a:t>
          </a:r>
          <a:endParaRPr lang="ru-RU" sz="1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50961" y="2005213"/>
        <a:ext cx="1441375" cy="1246847"/>
      </dsp:txXfrm>
    </dsp:sp>
    <dsp:sp modelId="{A824309A-A01C-45FC-A54D-1656DC8B24C8}">
      <dsp:nvSpPr>
        <dsp:cNvPr id="0" name=""/>
        <dsp:cNvSpPr/>
      </dsp:nvSpPr>
      <dsp:spPr>
        <a:xfrm>
          <a:off x="4043707" y="803917"/>
          <a:ext cx="813415" cy="70086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4B4441-E89D-44C4-A3EE-AFF8E870C87D}">
      <dsp:nvSpPr>
        <dsp:cNvPr id="0" name=""/>
        <dsp:cNvSpPr/>
      </dsp:nvSpPr>
      <dsp:spPr>
        <a:xfrm>
          <a:off x="2892288" y="0"/>
          <a:ext cx="1766745" cy="1528442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latin typeface="Times New Roman" pitchFamily="18" charset="0"/>
              <a:cs typeface="Times New Roman" pitchFamily="18" charset="0"/>
            </a:rPr>
            <a:t>Глухие и </a:t>
          </a:r>
          <a:r>
            <a:rPr lang="ru-RU" sz="1600" b="1" i="1" kern="1200" dirty="0" err="1" smtClean="0">
              <a:latin typeface="Times New Roman" pitchFamily="18" charset="0"/>
              <a:cs typeface="Times New Roman" pitchFamily="18" charset="0"/>
            </a:rPr>
            <a:t>слабослы-шащие</a:t>
          </a:r>
          <a:r>
            <a:rPr lang="ru-RU" sz="1600" b="1" i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1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85075" y="253295"/>
        <a:ext cx="1181171" cy="1021852"/>
      </dsp:txXfrm>
    </dsp:sp>
    <dsp:sp modelId="{41EC6606-68F1-46E2-8B38-3AADF6414035}">
      <dsp:nvSpPr>
        <dsp:cNvPr id="0" name=""/>
        <dsp:cNvSpPr/>
      </dsp:nvSpPr>
      <dsp:spPr>
        <a:xfrm>
          <a:off x="4993025" y="2114161"/>
          <a:ext cx="813415" cy="70086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637D7-122C-46A3-9E58-632963CB4BB0}">
      <dsp:nvSpPr>
        <dsp:cNvPr id="0" name=""/>
        <dsp:cNvSpPr/>
      </dsp:nvSpPr>
      <dsp:spPr>
        <a:xfrm>
          <a:off x="4512599" y="940094"/>
          <a:ext cx="1766745" cy="1528442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latin typeface="Times New Roman" pitchFamily="18" charset="0"/>
              <a:cs typeface="Times New Roman" pitchFamily="18" charset="0"/>
            </a:rPr>
            <a:t>Слепые и слабо- видящие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latin typeface="Times New Roman" pitchFamily="18" charset="0"/>
              <a:cs typeface="Times New Roman" pitchFamily="18" charset="0"/>
            </a:rPr>
            <a:t>1</a:t>
          </a:r>
          <a:endParaRPr lang="ru-RU" sz="1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05386" y="1193389"/>
        <a:ext cx="1181171" cy="1021852"/>
      </dsp:txXfrm>
    </dsp:sp>
    <dsp:sp modelId="{97BFBAAF-840C-4C3A-B6A1-2F702A7B950C}">
      <dsp:nvSpPr>
        <dsp:cNvPr id="0" name=""/>
        <dsp:cNvSpPr/>
      </dsp:nvSpPr>
      <dsp:spPr>
        <a:xfrm>
          <a:off x="4333567" y="3593180"/>
          <a:ext cx="813415" cy="70086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6B28F5-9C37-485A-ADBD-B1AED28D51A1}">
      <dsp:nvSpPr>
        <dsp:cNvPr id="0" name=""/>
        <dsp:cNvSpPr/>
      </dsp:nvSpPr>
      <dsp:spPr>
        <a:xfrm>
          <a:off x="4512599" y="2788211"/>
          <a:ext cx="1766745" cy="1528442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latin typeface="Times New Roman" pitchFamily="18" charset="0"/>
              <a:cs typeface="Times New Roman" pitchFamily="18" charset="0"/>
            </a:rPr>
            <a:t>ТНР и ЗПР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latin typeface="Times New Roman" pitchFamily="18" charset="0"/>
              <a:cs typeface="Times New Roman" pitchFamily="18" charset="0"/>
            </a:rPr>
            <a:t>3</a:t>
          </a:r>
          <a:endParaRPr lang="ru-RU" sz="1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05386" y="3041506"/>
        <a:ext cx="1181171" cy="1021852"/>
      </dsp:txXfrm>
    </dsp:sp>
    <dsp:sp modelId="{0949EDF7-A773-48C4-8931-868DFFEBD1AA}">
      <dsp:nvSpPr>
        <dsp:cNvPr id="0" name=""/>
        <dsp:cNvSpPr/>
      </dsp:nvSpPr>
      <dsp:spPr>
        <a:xfrm>
          <a:off x="2697710" y="3746708"/>
          <a:ext cx="813415" cy="70086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F59CB-C0F8-42BF-A070-C950081FC7BC}">
      <dsp:nvSpPr>
        <dsp:cNvPr id="0" name=""/>
        <dsp:cNvSpPr/>
      </dsp:nvSpPr>
      <dsp:spPr>
        <a:xfrm>
          <a:off x="2892288" y="3729357"/>
          <a:ext cx="1766745" cy="1528442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latin typeface="Times New Roman" pitchFamily="18" charset="0"/>
              <a:cs typeface="Times New Roman" pitchFamily="18" charset="0"/>
            </a:rPr>
            <a:t>НОДА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latin typeface="Times New Roman" pitchFamily="18" charset="0"/>
              <a:cs typeface="Times New Roman" pitchFamily="18" charset="0"/>
            </a:rPr>
            <a:t>1</a:t>
          </a:r>
          <a:endParaRPr lang="ru-RU" sz="1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85075" y="3982652"/>
        <a:ext cx="1181171" cy="1021852"/>
      </dsp:txXfrm>
    </dsp:sp>
    <dsp:sp modelId="{4C8B951B-87F5-445B-8EE0-74A6FEA03FBC}">
      <dsp:nvSpPr>
        <dsp:cNvPr id="0" name=""/>
        <dsp:cNvSpPr/>
      </dsp:nvSpPr>
      <dsp:spPr>
        <a:xfrm>
          <a:off x="1732845" y="2436990"/>
          <a:ext cx="813415" cy="700864"/>
        </a:xfrm>
        <a:prstGeom prst="hexagon">
          <a:avLst>
            <a:gd name="adj" fmla="val 28900"/>
            <a:gd name="vf" fmla="val 11547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42DBEE-5BC5-449D-9A2E-E95030967F21}">
      <dsp:nvSpPr>
        <dsp:cNvPr id="0" name=""/>
        <dsp:cNvSpPr/>
      </dsp:nvSpPr>
      <dsp:spPr>
        <a:xfrm>
          <a:off x="1264455" y="2789262"/>
          <a:ext cx="1766745" cy="1528442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latin typeface="Times New Roman" pitchFamily="18" charset="0"/>
              <a:cs typeface="Times New Roman" pitchFamily="18" charset="0"/>
            </a:rPr>
            <a:t>Умствен-</a:t>
          </a:r>
          <a:r>
            <a:rPr lang="ru-RU" sz="1600" b="1" i="1" kern="1200" dirty="0" err="1" smtClean="0">
              <a:latin typeface="Times New Roman" pitchFamily="18" charset="0"/>
              <a:cs typeface="Times New Roman" pitchFamily="18" charset="0"/>
            </a:rPr>
            <a:t>ная</a:t>
          </a:r>
          <a:r>
            <a:rPr lang="ru-RU" sz="1600" b="1" i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i="1" kern="1200" dirty="0" err="1" smtClean="0">
              <a:latin typeface="Times New Roman" pitchFamily="18" charset="0"/>
              <a:cs typeface="Times New Roman" pitchFamily="18" charset="0"/>
            </a:rPr>
            <a:t>отста-лость</a:t>
          </a:r>
          <a:endParaRPr lang="ru-RU" sz="1600" b="1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latin typeface="Times New Roman" pitchFamily="18" charset="0"/>
              <a:cs typeface="Times New Roman" pitchFamily="18" charset="0"/>
            </a:rPr>
            <a:t>4</a:t>
          </a:r>
          <a:endParaRPr lang="ru-RU" sz="1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57242" y="3042557"/>
        <a:ext cx="1181171" cy="1021852"/>
      </dsp:txXfrm>
    </dsp:sp>
    <dsp:sp modelId="{9D026D21-AAE2-48C8-889F-AD26A387D448}">
      <dsp:nvSpPr>
        <dsp:cNvPr id="0" name=""/>
        <dsp:cNvSpPr/>
      </dsp:nvSpPr>
      <dsp:spPr>
        <a:xfrm>
          <a:off x="1264455" y="937991"/>
          <a:ext cx="1766745" cy="1528442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latin typeface="Times New Roman" pitchFamily="18" charset="0"/>
              <a:cs typeface="Times New Roman" pitchFamily="18" charset="0"/>
            </a:rPr>
            <a:t>РАС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latin typeface="Times New Roman" pitchFamily="18" charset="0"/>
              <a:cs typeface="Times New Roman" pitchFamily="18" charset="0"/>
            </a:rPr>
            <a:t>1</a:t>
          </a:r>
          <a:endParaRPr lang="ru-RU" sz="1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57242" y="1191286"/>
        <a:ext cx="1181171" cy="1021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C256F-4EF4-4FDD-BF95-443B714EE8AE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753F6-DE79-4914-8645-B9137FA72A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273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7CD56-CDB6-4D2A-8ABE-7B1FA8169DCE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30DDC-5F1F-44AC-91B6-C023F7D921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mtClean="0"/>
              <a:t>ФГОС ОВЗ и ФГОС УО предоставляют возможность учесть как типологические, так и индивидуальные психофизические и образовательные особенности обучающихся с ОВЗ и инвалидностью. С содержание понятия «Жизненные компетенции» можно познакомиться в Концепции СФГОС, предмтавленной на укзанном выше сайте.  </a:t>
            </a:r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AAE12D-8744-4246-95F0-3A71E03D5482}" type="slidenum">
              <a:rPr lang="ru-RU" smtClean="0">
                <a:solidFill>
                  <a:srgbClr val="000000"/>
                </a:solidFill>
                <a:latin typeface="Trebuchet MS" panose="020B0603020202020204" pitchFamily="34" charset="0"/>
              </a:rPr>
              <a:pPr/>
              <a:t>4</a:t>
            </a:fld>
            <a:endParaRPr lang="ru-RU" smtClean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3166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 smtClean="0"/>
              <a:t>По мере утяжеления нарушений развития увеличивается доля компонента «жизненные компетенции». Именно они становятся наиболее приоритетными при определении образовательного маршрута обучающегося с тяжелыми и множественными нарушениями развития, которому ПМПК рекомендовала обучение по 4 варианту </a:t>
            </a:r>
            <a:r>
              <a:rPr lang="ru-RU" dirty="0" err="1" smtClean="0"/>
              <a:t>стандартв</a:t>
            </a:r>
            <a:r>
              <a:rPr lang="ru-RU" dirty="0" smtClean="0"/>
              <a:t>.</a:t>
            </a:r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E623CE-44A0-41BE-A97D-6335E0452F01}" type="slidenum">
              <a:rPr lang="ru-RU" smtClean="0">
                <a:solidFill>
                  <a:srgbClr val="000000"/>
                </a:solidFill>
                <a:latin typeface="Trebuchet MS" panose="020B0603020202020204" pitchFamily="34" charset="0"/>
              </a:rPr>
              <a:pPr/>
              <a:t>5</a:t>
            </a:fld>
            <a:endParaRPr lang="ru-RU" smtClean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2673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4DCD-476D-4501-8D89-560687C5749F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9C217-E3B6-4003-ACDE-B0E8FAC5F3FB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80807-6AAF-4CAE-A46E-C9A0933495BD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685B-6FDE-403D-81EF-DAC4CAD78875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0C16-AF55-4BA5-AD8E-73648B4637E5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F8A29-7630-47D5-B063-F6CED62954FA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4C5CE-8B8C-454B-B7D8-99776497D074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60D-D8E9-49E5-B6D8-DED51782032D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01866-AEE8-4028-8B01-7E7C90B63EC3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8E25-A6FC-4794-8C12-B05284ED5739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F80EE-C3DC-448A-9A22-D2903635405B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04B92-F86B-44AA-83ED-C2BB5627DCD3}" type="datetime1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mkb-10.com/index.php?pid=4327" TargetMode="External"/><Relationship Id="rId3" Type="http://schemas.openxmlformats.org/officeDocument/2006/relationships/hyperlink" Target="http://mkb-10.com/index.php?pid=4048" TargetMode="External"/><Relationship Id="rId7" Type="http://schemas.openxmlformats.org/officeDocument/2006/relationships/hyperlink" Target="http://mkb-10.com/index.php?pid=4288" TargetMode="External"/><Relationship Id="rId2" Type="http://schemas.openxmlformats.org/officeDocument/2006/relationships/hyperlink" Target="http://mkb-10.com/index.php?pid=400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kb-10.com/index.php?pid=4237" TargetMode="External"/><Relationship Id="rId11" Type="http://schemas.openxmlformats.org/officeDocument/2006/relationships/hyperlink" Target="http://mkb-10.com/index.php?pid=4441" TargetMode="External"/><Relationship Id="rId5" Type="http://schemas.openxmlformats.org/officeDocument/2006/relationships/hyperlink" Target="http://mkb-10.com/index.php?pid=4193" TargetMode="External"/><Relationship Id="rId10" Type="http://schemas.openxmlformats.org/officeDocument/2006/relationships/hyperlink" Target="http://mkb-10.com/index.php?pid=4412" TargetMode="External"/><Relationship Id="rId4" Type="http://schemas.openxmlformats.org/officeDocument/2006/relationships/hyperlink" Target="http://mkb-10.com/index.php?pid=4160" TargetMode="External"/><Relationship Id="rId9" Type="http://schemas.openxmlformats.org/officeDocument/2006/relationships/hyperlink" Target="http://mkb-10.com/index.php?pid=4380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sovetcki/page2440.htm" TargetMode="External"/><Relationship Id="rId2" Type="http://schemas.openxmlformats.org/officeDocument/2006/relationships/hyperlink" Target="mailto:sch156@mail.ru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8172480" cy="11001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МБОУ «Средняя общеобразовательная школа №156» </a:t>
            </a:r>
            <a:br>
              <a:rPr lang="ru-RU" sz="2400" b="1" dirty="0" smtClean="0"/>
            </a:br>
            <a:r>
              <a:rPr lang="ru-RU" sz="2400" b="1" dirty="0" smtClean="0"/>
              <a:t>Советского района г. Казани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571604" y="6143644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Казань, ноябрь  2018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214818"/>
            <a:ext cx="8286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«Школа – территория здоровья,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в инклюзивном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образовательном пространстве»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 descr="C:\Users\Юлия\Desktop\logo_source (2)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928802"/>
            <a:ext cx="250033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357166"/>
            <a:ext cx="57150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Охват обучающихся с ограниченными возможностями здоровья ФГОС </a:t>
            </a:r>
            <a:endParaRPr lang="ru-RU" sz="2800" b="1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1357298"/>
          <a:ext cx="87154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038911425"/>
              </p:ext>
            </p:extLst>
          </p:nvPr>
        </p:nvGraphicFramePr>
        <p:xfrm>
          <a:off x="214282" y="857208"/>
          <a:ext cx="8715436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14414" y="142852"/>
            <a:ext cx="7000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Охват обучающихся с ограниченными возможностями здоровья ФГОС </a:t>
            </a:r>
            <a:endParaRPr lang="ru-RU" sz="24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170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53B73E9-9C4D-4965-A09C-5D20CEB7FBA5}" type="slidenum">
              <a:rPr lang="ru-RU" altLang="ru-RU"/>
              <a:pPr/>
              <a:t>12</a:t>
            </a:fld>
            <a:endParaRPr lang="ru-RU" altLang="ru-RU"/>
          </a:p>
        </p:txBody>
      </p:sp>
      <p:pic>
        <p:nvPicPr>
          <p:cNvPr id="53250" name="Picture 2" descr="C:\Users\Администратор6\Documents\СОМОВА\фото\12-03-2017_13-05-31\IMG-20161118-WA0006.jpg"/>
          <p:cNvPicPr>
            <a:picLocks noChangeAspect="1" noChangeArrowheads="1"/>
          </p:cNvPicPr>
          <p:nvPr/>
        </p:nvPicPr>
        <p:blipFill>
          <a:blip r:embed="rId2" cstate="print"/>
          <a:srcRect t="17576"/>
          <a:stretch>
            <a:fillRect/>
          </a:stretch>
        </p:blipFill>
        <p:spPr bwMode="auto">
          <a:xfrm>
            <a:off x="5357818" y="2285992"/>
            <a:ext cx="3786182" cy="2340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Администратор6\Downloads\20170210_1226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643446"/>
            <a:ext cx="3231848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14480" y="1643050"/>
            <a:ext cx="5500694" cy="71435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«На урок вместе»</a:t>
            </a:r>
            <a:endParaRPr lang="ru-RU" sz="4800" b="1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4583" name="Picture 7" descr="C:\Users\Администратор6\Documents\СОМОВА\фото\IMG_8271-12-03-17-03-21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57430"/>
            <a:ext cx="3942461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Администратор6\Downloads\17-04-2018_07-26-12\IMG-20171117-WA002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4500570"/>
            <a:ext cx="3714776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6" name="AutoShape 2" descr="ÐÐ°ÑÑÐ¸Ð½ÐºÐ¸ Ð¿Ð¾ Ð·Ð°Ð¿ÑÐ¾ÑÑ Ð¿ÐµÑÑÐ¿ÐµÐºÑÐ¸Ð²Ð° ÑÐ¾Ð¾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8" name="Picture 4" descr="ÐÐ°ÑÑÐ¸Ð½ÐºÐ¸ Ð¿Ð¾ Ð·Ð°Ð¿ÑÐ¾ÑÑ Ð¿ÐµÑÑÐ¿ÐµÐºÑÐ¸Ð²Ð° ÑÐ¾Ð¾Ð¸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285991" cy="1928826"/>
          </a:xfrm>
          <a:prstGeom prst="rect">
            <a:avLst/>
          </a:prstGeom>
          <a:noFill/>
        </p:spPr>
      </p:pic>
      <p:pic>
        <p:nvPicPr>
          <p:cNvPr id="21510" name="Picture 6" descr="ÐÐ°ÑÑÐ¸Ð½ÐºÐ¸ Ð¿Ð¾ Ð·Ð°Ð¿ÑÐ¾ÑÑ Ð¸ÐºÐµÐ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0"/>
            <a:ext cx="3071802" cy="1701148"/>
          </a:xfrm>
          <a:prstGeom prst="rect">
            <a:avLst/>
          </a:prstGeom>
          <a:noFill/>
        </p:spPr>
      </p:pic>
      <p:pic>
        <p:nvPicPr>
          <p:cNvPr id="21513" name="Picture 9" descr="C:\Users\школа 156-11\Pictures\logo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00430" y="214290"/>
            <a:ext cx="1571636" cy="1504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ÐÐ°ÑÑÐ¸Ð½ÐºÐ¸ Ð¿Ð¾ Ð·Ð°Ð¿ÑÐ¾ÑÑ ÑÐºÐ¾Ð»Ð° 149 ÐºÐ°Ð·Ð°Ð½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85918" y="214290"/>
            <a:ext cx="428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Ресурсная комната</a:t>
            </a:r>
            <a:endParaRPr lang="ru-RU" sz="3200" b="1" dirty="0"/>
          </a:p>
        </p:txBody>
      </p:sp>
      <p:pic>
        <p:nvPicPr>
          <p:cNvPr id="17410" name="Picture 2" descr="C:\Users\школа 156-11\Downloads\21-08-2017_17-16-37\20170821_124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6477045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C:\Users\школа 156-11\Downloads\21-08-2017_17-16-37\20170821_124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5000636"/>
            <a:ext cx="2857488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Picture 5" descr="C:\Users\школа 156-11\Downloads\21-08-2017_17-16-37\20170821_1253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1" y="2786058"/>
            <a:ext cx="2679013" cy="1784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4" name="Picture 6" descr="C:\Users\школа 156-11\Downloads\16-04-2018_12-49-34\IMG_1231-21-09-17-08-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342268" y="4462124"/>
            <a:ext cx="2738144" cy="2053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 descr="C:\Users\школа 156-11\Downloads\16-04-2018_12-49-34\FullSizeRender-21-09-17-08-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4357694"/>
            <a:ext cx="216627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6" name="Picture 8" descr="C:\Users\школа 156-11\Downloads\16-04-2018_12-49-34\IMG_1227-21-09-17-08-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107653" y="4607705"/>
            <a:ext cx="2571768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1" name="Picture 1" descr="C:\Users\Администратор6\Downloads\17-04-2018_15-18-38\IMG_5780-17-04-18-03-3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642918"/>
            <a:ext cx="1928840" cy="2045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00034" y="285728"/>
          <a:ext cx="8286808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2400" dirty="0" smtClean="0"/>
              <a:t>Роль </a:t>
            </a:r>
            <a:r>
              <a:rPr lang="ru-RU" altLang="ru-RU" sz="2400" dirty="0" err="1" smtClean="0"/>
              <a:t>тьютора</a:t>
            </a:r>
            <a:r>
              <a:rPr lang="ru-RU" altLang="ru-RU" sz="2400" dirty="0" smtClean="0"/>
              <a:t> в образовательном процессе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214282" y="1071546"/>
            <a:ext cx="8748712" cy="5286412"/>
            <a:chOff x="395288" y="1052513"/>
            <a:chExt cx="8208962" cy="4248150"/>
          </a:xfrm>
        </p:grpSpPr>
        <p:sp>
          <p:nvSpPr>
            <p:cNvPr id="24578" name="Rectangle 19"/>
            <p:cNvSpPr>
              <a:spLocks noChangeArrowheads="1"/>
            </p:cNvSpPr>
            <p:nvPr/>
          </p:nvSpPr>
          <p:spPr bwMode="auto">
            <a:xfrm>
              <a:off x="395288" y="4292600"/>
              <a:ext cx="8137525" cy="1008063"/>
            </a:xfrm>
            <a:prstGeom prst="rect">
              <a:avLst/>
            </a:prstGeom>
            <a:solidFill>
              <a:srgbClr val="F3FBA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ru-RU" altLang="ru-RU" b="1"/>
            </a:p>
          </p:txBody>
        </p:sp>
        <p:sp>
          <p:nvSpPr>
            <p:cNvPr id="24579" name="Rectangle 17"/>
            <p:cNvSpPr>
              <a:spLocks noChangeArrowheads="1"/>
            </p:cNvSpPr>
            <p:nvPr/>
          </p:nvSpPr>
          <p:spPr bwMode="auto">
            <a:xfrm>
              <a:off x="395288" y="3068638"/>
              <a:ext cx="8208962" cy="1081087"/>
            </a:xfrm>
            <a:prstGeom prst="rect">
              <a:avLst/>
            </a:prstGeom>
            <a:solidFill>
              <a:srgbClr val="F3FBA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ru-RU" altLang="ru-RU" b="1"/>
            </a:p>
          </p:txBody>
        </p:sp>
        <p:sp>
          <p:nvSpPr>
            <p:cNvPr id="24580" name="Rectangle 15"/>
            <p:cNvSpPr>
              <a:spLocks noChangeArrowheads="1"/>
            </p:cNvSpPr>
            <p:nvPr/>
          </p:nvSpPr>
          <p:spPr bwMode="auto">
            <a:xfrm>
              <a:off x="395288" y="1700213"/>
              <a:ext cx="8208962" cy="1223962"/>
            </a:xfrm>
            <a:prstGeom prst="rect">
              <a:avLst/>
            </a:prstGeom>
            <a:solidFill>
              <a:srgbClr val="F3FBA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 b="1"/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684213" y="1052513"/>
              <a:ext cx="7920037" cy="4176712"/>
              <a:chOff x="684213" y="1052513"/>
              <a:chExt cx="7920037" cy="4176712"/>
            </a:xfrm>
          </p:grpSpPr>
          <p:sp>
            <p:nvSpPr>
              <p:cNvPr id="24583" name="Rectangle 4"/>
              <p:cNvSpPr>
                <a:spLocks noChangeArrowheads="1"/>
              </p:cNvSpPr>
              <p:nvPr/>
            </p:nvSpPr>
            <p:spPr bwMode="auto">
              <a:xfrm>
                <a:off x="3635375" y="1916113"/>
                <a:ext cx="1584325" cy="79375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1" hangingPunct="1"/>
                <a:r>
                  <a:rPr lang="ru-RU" altLang="ru-RU" b="1"/>
                  <a:t>Воспитатель</a:t>
                </a:r>
              </a:p>
              <a:p>
                <a:pPr algn="ctr" eaLnBrk="1" hangingPunct="1"/>
                <a:r>
                  <a:rPr lang="ru-RU" altLang="ru-RU" b="1"/>
                  <a:t>учитель</a:t>
                </a:r>
              </a:p>
            </p:txBody>
          </p:sp>
          <p:sp>
            <p:nvSpPr>
              <p:cNvPr id="24584" name="Oval 5"/>
              <p:cNvSpPr>
                <a:spLocks noChangeArrowheads="1"/>
              </p:cNvSpPr>
              <p:nvPr/>
            </p:nvSpPr>
            <p:spPr bwMode="auto">
              <a:xfrm>
                <a:off x="5292725" y="1989138"/>
                <a:ext cx="3168650" cy="720725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1" hangingPunct="1"/>
                <a:r>
                  <a:rPr lang="ru-RU" altLang="ru-RU" b="1"/>
                  <a:t>Адаптация программы </a:t>
                </a:r>
              </a:p>
              <a:p>
                <a:pPr algn="ctr" eaLnBrk="1" hangingPunct="1"/>
                <a:r>
                  <a:rPr lang="ru-RU" altLang="ru-RU" b="1"/>
                  <a:t>для конкретного ребенка</a:t>
                </a:r>
              </a:p>
            </p:txBody>
          </p:sp>
          <p:sp>
            <p:nvSpPr>
              <p:cNvPr id="24585" name="Rectangle 6"/>
              <p:cNvSpPr>
                <a:spLocks noChangeArrowheads="1"/>
              </p:cNvSpPr>
              <p:nvPr/>
            </p:nvSpPr>
            <p:spPr bwMode="auto">
              <a:xfrm>
                <a:off x="3635375" y="3357563"/>
                <a:ext cx="1443038" cy="43180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1" hangingPunct="1"/>
                <a:r>
                  <a:rPr lang="ru-RU" altLang="ru-RU" b="1"/>
                  <a:t>Психолог</a:t>
                </a:r>
              </a:p>
            </p:txBody>
          </p:sp>
          <p:sp>
            <p:nvSpPr>
              <p:cNvPr id="24586" name="Oval 7"/>
              <p:cNvSpPr>
                <a:spLocks noChangeArrowheads="1"/>
              </p:cNvSpPr>
              <p:nvPr/>
            </p:nvSpPr>
            <p:spPr bwMode="auto">
              <a:xfrm>
                <a:off x="5076825" y="3141663"/>
                <a:ext cx="3455988" cy="790575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1" hangingPunct="1"/>
                <a:r>
                  <a:rPr lang="ru-RU" altLang="ru-RU" b="1"/>
                  <a:t>Опора на сильные стороны, </a:t>
                </a:r>
              </a:p>
              <a:p>
                <a:pPr algn="ctr" eaLnBrk="1" hangingPunct="1"/>
                <a:r>
                  <a:rPr lang="ru-RU" altLang="ru-RU" b="1"/>
                  <a:t>Психологические особенности </a:t>
                </a:r>
              </a:p>
              <a:p>
                <a:pPr algn="ctr" eaLnBrk="1" hangingPunct="1"/>
                <a:r>
                  <a:rPr lang="ru-RU" altLang="ru-RU" b="1"/>
                  <a:t>как ресурс</a:t>
                </a:r>
              </a:p>
            </p:txBody>
          </p:sp>
          <p:sp>
            <p:nvSpPr>
              <p:cNvPr id="24587" name="Rectangle 8"/>
              <p:cNvSpPr>
                <a:spLocks noChangeArrowheads="1"/>
              </p:cNvSpPr>
              <p:nvPr/>
            </p:nvSpPr>
            <p:spPr bwMode="auto">
              <a:xfrm>
                <a:off x="3635375" y="4581525"/>
                <a:ext cx="1584325" cy="36036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1" hangingPunct="1"/>
                <a:r>
                  <a:rPr lang="ru-RU" altLang="ru-RU" b="1"/>
                  <a:t>Дефектолог</a:t>
                </a:r>
              </a:p>
            </p:txBody>
          </p:sp>
          <p:sp>
            <p:nvSpPr>
              <p:cNvPr id="24588" name="Oval 9"/>
              <p:cNvSpPr>
                <a:spLocks noChangeArrowheads="1"/>
              </p:cNvSpPr>
              <p:nvPr/>
            </p:nvSpPr>
            <p:spPr bwMode="auto">
              <a:xfrm>
                <a:off x="5219700" y="4365625"/>
                <a:ext cx="3352828" cy="792163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1" hangingPunct="1"/>
                <a:r>
                  <a:rPr lang="ru-RU" altLang="ru-RU" b="1" dirty="0"/>
                  <a:t>Учитывая дефект, опирается </a:t>
                </a:r>
              </a:p>
              <a:p>
                <a:pPr algn="ctr" eaLnBrk="1" hangingPunct="1"/>
                <a:r>
                  <a:rPr lang="ru-RU" altLang="ru-RU" b="1" dirty="0"/>
                  <a:t>на интересы, сильные стороны </a:t>
                </a:r>
              </a:p>
            </p:txBody>
          </p:sp>
          <p:sp>
            <p:nvSpPr>
              <p:cNvPr id="24589" name="AutoShape 16"/>
              <p:cNvSpPr>
                <a:spLocks noChangeArrowheads="1"/>
              </p:cNvSpPr>
              <p:nvPr/>
            </p:nvSpPr>
            <p:spPr bwMode="auto">
              <a:xfrm>
                <a:off x="684213" y="1844675"/>
                <a:ext cx="2879725" cy="936625"/>
              </a:xfrm>
              <a:prstGeom prst="rightArrow">
                <a:avLst>
                  <a:gd name="adj1" fmla="val 50000"/>
                  <a:gd name="adj2" fmla="val 76864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hangingPunct="1"/>
                <a:r>
                  <a:rPr lang="ru-RU" altLang="ru-RU" b="1"/>
                  <a:t>Трансляция знаний</a:t>
                </a:r>
              </a:p>
            </p:txBody>
          </p:sp>
          <p:sp>
            <p:nvSpPr>
              <p:cNvPr id="24590" name="AutoShape 18"/>
              <p:cNvSpPr>
                <a:spLocks noChangeArrowheads="1"/>
              </p:cNvSpPr>
              <p:nvPr/>
            </p:nvSpPr>
            <p:spPr bwMode="auto">
              <a:xfrm>
                <a:off x="684213" y="3213100"/>
                <a:ext cx="2879725" cy="792163"/>
              </a:xfrm>
              <a:prstGeom prst="rightArrow">
                <a:avLst>
                  <a:gd name="adj1" fmla="val 50000"/>
                  <a:gd name="adj2" fmla="val 90882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hangingPunct="1"/>
                <a:r>
                  <a:rPr lang="ru-RU" altLang="ru-RU" b="1"/>
                  <a:t>Психологическое состояние</a:t>
                </a:r>
              </a:p>
            </p:txBody>
          </p:sp>
          <p:sp>
            <p:nvSpPr>
              <p:cNvPr id="24591" name="AutoShape 20"/>
              <p:cNvSpPr>
                <a:spLocks noChangeArrowheads="1"/>
              </p:cNvSpPr>
              <p:nvPr/>
            </p:nvSpPr>
            <p:spPr bwMode="auto">
              <a:xfrm>
                <a:off x="684213" y="4292600"/>
                <a:ext cx="2879725" cy="936625"/>
              </a:xfrm>
              <a:prstGeom prst="rightArrow">
                <a:avLst>
                  <a:gd name="adj1" fmla="val 50000"/>
                  <a:gd name="adj2" fmla="val 76864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eaLnBrk="1" hangingPunct="1"/>
                <a:r>
                  <a:rPr lang="ru-RU" altLang="ru-RU" b="1"/>
                  <a:t>Коррекционная работа </a:t>
                </a:r>
              </a:p>
            </p:txBody>
          </p:sp>
          <p:sp>
            <p:nvSpPr>
              <p:cNvPr id="24592" name="AutoShape 23"/>
              <p:cNvSpPr>
                <a:spLocks noChangeArrowheads="1"/>
              </p:cNvSpPr>
              <p:nvPr/>
            </p:nvSpPr>
            <p:spPr bwMode="auto">
              <a:xfrm>
                <a:off x="5076825" y="1052513"/>
                <a:ext cx="3527425" cy="863600"/>
              </a:xfrm>
              <a:prstGeom prst="downArrow">
                <a:avLst>
                  <a:gd name="adj1" fmla="val 50000"/>
                  <a:gd name="adj2" fmla="val 25000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1" hangingPunct="1"/>
                <a:r>
                  <a:rPr lang="ru-RU" altLang="ru-RU" b="1">
                    <a:solidFill>
                      <a:srgbClr val="FF3300"/>
                    </a:solidFill>
                  </a:rPr>
                  <a:t>ТЬЮТОР</a:t>
                </a:r>
              </a:p>
            </p:txBody>
          </p:sp>
        </p:grpSp>
      </p:grp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66FF99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mtClean="0">
                <a:solidFill>
                  <a:schemeClr val="tx1"/>
                </a:solidFill>
              </a:rPr>
              <a:t>Длительность воздействия</a:t>
            </a:r>
          </a:p>
        </p:txBody>
      </p:sp>
      <p:pic>
        <p:nvPicPr>
          <p:cNvPr id="25606" name="Picture 11" descr="MP900446574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3860800"/>
            <a:ext cx="45561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Группа 10"/>
          <p:cNvGrpSpPr/>
          <p:nvPr/>
        </p:nvGrpSpPr>
        <p:grpSpPr>
          <a:xfrm>
            <a:off x="357159" y="1844675"/>
            <a:ext cx="8358246" cy="4441845"/>
            <a:chOff x="900113" y="1844675"/>
            <a:chExt cx="7272337" cy="3529013"/>
          </a:xfrm>
        </p:grpSpPr>
        <p:sp>
          <p:nvSpPr>
            <p:cNvPr id="25602" name="Rectangle 6"/>
            <p:cNvSpPr>
              <a:spLocks noChangeArrowheads="1"/>
            </p:cNvSpPr>
            <p:nvPr/>
          </p:nvSpPr>
          <p:spPr bwMode="auto">
            <a:xfrm>
              <a:off x="900113" y="1844675"/>
              <a:ext cx="7272337" cy="3529013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 sz="2400" b="1"/>
            </a:p>
          </p:txBody>
        </p:sp>
        <p:sp>
          <p:nvSpPr>
            <p:cNvPr id="25604" name="Rectangle 4"/>
            <p:cNvSpPr>
              <a:spLocks noChangeArrowheads="1"/>
            </p:cNvSpPr>
            <p:nvPr/>
          </p:nvSpPr>
          <p:spPr bwMode="auto">
            <a:xfrm>
              <a:off x="1187449" y="2133600"/>
              <a:ext cx="3317753" cy="576263"/>
            </a:xfrm>
            <a:prstGeom prst="rect">
              <a:avLst/>
            </a:prstGeom>
            <a:solidFill>
              <a:srgbClr val="F3FBA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ru-RU" altLang="ru-RU" sz="2400" b="1"/>
                <a:t>Обычные дети</a:t>
              </a:r>
            </a:p>
          </p:txBody>
        </p:sp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1187449" y="3860800"/>
              <a:ext cx="3379909" cy="576263"/>
            </a:xfrm>
            <a:prstGeom prst="rect">
              <a:avLst/>
            </a:prstGeom>
            <a:solidFill>
              <a:srgbClr val="F3FBA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ru-RU" altLang="ru-RU" sz="2400" b="1"/>
                <a:t>Ребенок с овз</a:t>
              </a:r>
            </a:p>
          </p:txBody>
        </p:sp>
        <p:sp>
          <p:nvSpPr>
            <p:cNvPr id="25607" name="Rectangle 25"/>
            <p:cNvSpPr>
              <a:spLocks noChangeArrowheads="1"/>
            </p:cNvSpPr>
            <p:nvPr/>
          </p:nvSpPr>
          <p:spPr bwMode="auto">
            <a:xfrm>
              <a:off x="1187449" y="2997200"/>
              <a:ext cx="3379909" cy="576263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ru-RU" altLang="ru-RU" sz="2400" b="1" dirty="0"/>
                <a:t>Многократно ко всем, </a:t>
              </a:r>
            </a:p>
            <a:p>
              <a:pPr algn="ctr" eaLnBrk="1" hangingPunct="1"/>
              <a:r>
                <a:rPr lang="ru-RU" altLang="ru-RU" sz="2400" b="1" dirty="0"/>
                <a:t>изредка  к каждому </a:t>
              </a:r>
            </a:p>
          </p:txBody>
        </p:sp>
        <p:sp>
          <p:nvSpPr>
            <p:cNvPr id="25608" name="Rectangle 26"/>
            <p:cNvSpPr>
              <a:spLocks noChangeArrowheads="1"/>
            </p:cNvSpPr>
            <p:nvPr/>
          </p:nvSpPr>
          <p:spPr bwMode="auto">
            <a:xfrm>
              <a:off x="1187449" y="4652963"/>
              <a:ext cx="3379910" cy="57626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ru-RU" altLang="ru-RU" sz="2400" b="1" dirty="0"/>
            </a:p>
            <a:p>
              <a:pPr algn="ctr" eaLnBrk="1" hangingPunct="1"/>
              <a:r>
                <a:rPr lang="ru-RU" altLang="ru-RU" sz="2400" b="1" dirty="0"/>
                <a:t>Многократно для ребенка, </a:t>
              </a:r>
            </a:p>
            <a:p>
              <a:pPr algn="ctr" eaLnBrk="1" hangingPunct="1"/>
              <a:r>
                <a:rPr lang="ru-RU" altLang="ru-RU" sz="2400" b="1" dirty="0"/>
                <a:t>изредка ко всем</a:t>
              </a:r>
            </a:p>
            <a:p>
              <a:pPr algn="ctr" eaLnBrk="1" hangingPunct="1"/>
              <a:endParaRPr lang="ru-RU" altLang="ru-RU" sz="2400" b="1" dirty="0"/>
            </a:p>
          </p:txBody>
        </p:sp>
        <p:sp>
          <p:nvSpPr>
            <p:cNvPr id="25609" name="AutoShape 30"/>
            <p:cNvSpPr>
              <a:spLocks noChangeArrowheads="1"/>
            </p:cNvSpPr>
            <p:nvPr/>
          </p:nvSpPr>
          <p:spPr bwMode="auto">
            <a:xfrm>
              <a:off x="6121277" y="1968270"/>
              <a:ext cx="1584325" cy="3384550"/>
            </a:xfrm>
            <a:prstGeom prst="leftArrow">
              <a:avLst>
                <a:gd name="adj1" fmla="val 50000"/>
                <a:gd name="adj2" fmla="val 25000"/>
              </a:avLst>
            </a:prstGeom>
            <a:solidFill>
              <a:srgbClr val="F3FBA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ru-RU" altLang="ru-RU" sz="2400" b="1"/>
                <a:t>Воспитатель</a:t>
              </a:r>
            </a:p>
            <a:p>
              <a:pPr algn="ctr" eaLnBrk="1" hangingPunct="1"/>
              <a:r>
                <a:rPr lang="ru-RU" altLang="ru-RU" sz="2400" b="1"/>
                <a:t>учитель</a:t>
              </a:r>
            </a:p>
            <a:p>
              <a:pPr algn="ctr" eaLnBrk="1" hangingPunct="1"/>
              <a:r>
                <a:rPr lang="ru-RU" altLang="ru-RU" sz="2400" b="1"/>
                <a:t>дефектолог</a:t>
              </a:r>
            </a:p>
          </p:txBody>
        </p:sp>
        <p:sp>
          <p:nvSpPr>
            <p:cNvPr id="25610" name="AutoShape 31"/>
            <p:cNvSpPr>
              <a:spLocks noChangeArrowheads="1"/>
            </p:cNvSpPr>
            <p:nvPr/>
          </p:nvSpPr>
          <p:spPr bwMode="auto">
            <a:xfrm rot="21191387">
              <a:off x="4670976" y="4431427"/>
              <a:ext cx="1512888" cy="720725"/>
            </a:xfrm>
            <a:prstGeom prst="leftRightArrow">
              <a:avLst>
                <a:gd name="adj1" fmla="val 50000"/>
                <a:gd name="adj2" fmla="val 41982"/>
              </a:avLst>
            </a:prstGeom>
            <a:solidFill>
              <a:srgbClr val="F3FBA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ru-RU" altLang="ru-RU" sz="2400" b="1"/>
                <a:t>тьютор</a:t>
              </a:r>
            </a:p>
          </p:txBody>
        </p:sp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bg1"/>
          </a:solidFill>
        </p:spPr>
        <p:txBody>
          <a:bodyPr/>
          <a:lstStyle/>
          <a:p>
            <a:pPr algn="ctr" eaLnBrk="1" hangingPunct="1"/>
            <a:r>
              <a:rPr lang="ru-RU" altLang="ru-RU" sz="3200" b="1" dirty="0" smtClean="0">
                <a:solidFill>
                  <a:schemeClr val="tx1"/>
                </a:solidFill>
              </a:rPr>
              <a:t>Задачи </a:t>
            </a:r>
            <a:r>
              <a:rPr lang="ru-RU" altLang="ru-RU" sz="3200" b="1" dirty="0" err="1" smtClean="0">
                <a:solidFill>
                  <a:schemeClr val="tx1"/>
                </a:solidFill>
              </a:rPr>
              <a:t>тьютора</a:t>
            </a:r>
            <a:endParaRPr lang="ru-RU" altLang="ru-RU" sz="3200" b="1" dirty="0" smtClean="0">
              <a:solidFill>
                <a:schemeClr val="tx1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357298"/>
            <a:ext cx="8229600" cy="453707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2800" dirty="0" smtClean="0"/>
              <a:t>Адаптация образовательной среды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800" dirty="0" smtClean="0"/>
              <a:t>В образовательном процессе </a:t>
            </a:r>
          </a:p>
          <a:p>
            <a:pPr marL="633413" lvl="1" indent="-176213" algn="just" eaLnBrk="1" hangingPunct="1">
              <a:lnSpc>
                <a:spcPct val="80000"/>
              </a:lnSpc>
              <a:buFont typeface="Calibri" pitchFamily="34" charset="0"/>
              <a:buChar char="−"/>
            </a:pPr>
            <a:r>
              <a:rPr lang="ru-RU" altLang="ru-RU" sz="2200" dirty="0" smtClean="0"/>
              <a:t>выделение в материале главного, доступного для понимания и применения в жизни;</a:t>
            </a:r>
          </a:p>
          <a:p>
            <a:pPr marL="633413" lvl="1" indent="-176213" algn="just" eaLnBrk="1" hangingPunct="1">
              <a:lnSpc>
                <a:spcPct val="80000"/>
              </a:lnSpc>
              <a:buFont typeface="Calibri" pitchFamily="34" charset="0"/>
              <a:buChar char="−"/>
            </a:pPr>
            <a:r>
              <a:rPr lang="ru-RU" altLang="ru-RU" sz="2200" dirty="0" smtClean="0"/>
              <a:t>поиск способов эффективного усвоения материала (использование карточек, компьютерных программ, специальных дидактических пособий и канцтоваров).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800" dirty="0" smtClean="0"/>
              <a:t>Социализация: </a:t>
            </a:r>
          </a:p>
          <a:p>
            <a:pPr lvl="1" algn="just" eaLnBrk="1" hangingPunct="1">
              <a:lnSpc>
                <a:spcPct val="80000"/>
              </a:lnSpc>
              <a:buFont typeface="Calibri" pitchFamily="34" charset="0"/>
              <a:buChar char="−"/>
            </a:pPr>
            <a:r>
              <a:rPr lang="ru-RU" altLang="ru-RU" sz="2200" dirty="0" smtClean="0"/>
              <a:t>интересы ребенка с ОВЗ в коллективе сверстников;</a:t>
            </a:r>
          </a:p>
          <a:p>
            <a:pPr lvl="1" algn="just" eaLnBrk="1" hangingPunct="1">
              <a:lnSpc>
                <a:spcPct val="80000"/>
              </a:lnSpc>
              <a:buFont typeface="Calibri" pitchFamily="34" charset="0"/>
              <a:buChar char="−"/>
            </a:pPr>
            <a:r>
              <a:rPr lang="ru-RU" altLang="ru-RU" sz="2200" dirty="0" smtClean="0"/>
              <a:t>роль коллектива в жизни ребенка с ОВЗ;</a:t>
            </a:r>
          </a:p>
          <a:p>
            <a:pPr lvl="1" algn="just" eaLnBrk="1" hangingPunct="1">
              <a:lnSpc>
                <a:spcPct val="80000"/>
              </a:lnSpc>
              <a:buFont typeface="Calibri" pitchFamily="34" charset="0"/>
              <a:buChar char="−"/>
            </a:pPr>
            <a:r>
              <a:rPr lang="ru-RU" altLang="ru-RU" sz="2200" dirty="0" smtClean="0"/>
              <a:t>роль ребенка с ОВЗ для коллектива;</a:t>
            </a:r>
          </a:p>
          <a:p>
            <a:pPr lvl="1" algn="just" eaLnBrk="1" hangingPunct="1">
              <a:lnSpc>
                <a:spcPct val="80000"/>
              </a:lnSpc>
              <a:buFont typeface="Calibri" pitchFamily="34" charset="0"/>
              <a:buChar char="−"/>
            </a:pPr>
            <a:r>
              <a:rPr lang="ru-RU" altLang="ru-RU" sz="2200" dirty="0" smtClean="0"/>
              <a:t>развитие самостоятельности ребенка с ОВЗ;</a:t>
            </a:r>
          </a:p>
          <a:p>
            <a:pPr lvl="1" algn="just" eaLnBrk="1" hangingPunct="1">
              <a:lnSpc>
                <a:spcPct val="80000"/>
              </a:lnSpc>
              <a:buFont typeface="Calibri" pitchFamily="34" charset="0"/>
              <a:buChar char="−"/>
            </a:pPr>
            <a:r>
              <a:rPr lang="ru-RU" altLang="ru-RU" sz="2200" dirty="0" smtClean="0"/>
              <a:t>трансляция успехов ребенка родителям.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ru-RU" altLang="ru-RU" sz="2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16632"/>
            <a:ext cx="9144000" cy="1173664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30.08.2013 N 1015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образования"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1355611"/>
            <a:ext cx="9144000" cy="0"/>
          </a:xfrm>
          <a:prstGeom prst="line">
            <a:avLst/>
          </a:prstGeom>
          <a:ln w="57150">
            <a:solidFill>
              <a:srgbClr val="FE8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12"/>
          <p:cNvSpPr>
            <a:spLocks noGrp="1"/>
          </p:cNvSpPr>
          <p:nvPr>
            <p:ph idx="1"/>
          </p:nvPr>
        </p:nvSpPr>
        <p:spPr>
          <a:xfrm>
            <a:off x="179512" y="1500174"/>
            <a:ext cx="8678768" cy="4953162"/>
          </a:xfrm>
        </p:spPr>
        <p:txBody>
          <a:bodyPr>
            <a:noAutofit/>
          </a:bodyPr>
          <a:lstStyle/>
          <a:p>
            <a:pPr marL="0" lvl="0" indent="0" algn="just" eaLnBrk="0" fontAlgn="base" hangingPunct="0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ru-RU" sz="2000" dirty="0" smtClean="0">
                <a:cs typeface="Times New Roman" panose="02020603050405020304" pitchFamily="18" charset="0"/>
              </a:rPr>
              <a:t>  </a:t>
            </a:r>
            <a:r>
              <a:rPr lang="ru-RU" altLang="ru-RU" sz="2000" kern="0" dirty="0">
                <a:solidFill>
                  <a:srgbClr val="000000"/>
                </a:solidFill>
              </a:rPr>
              <a:t>32. При организации образовательной деятельности по адаптированной общеобразовательной программе создаются условия для лечебно-восстановительной работы, организации образовательной деятельности и коррекционных занятий с учетом особенностей учащихся из расчета по одной штатной единице:</a:t>
            </a:r>
          </a:p>
          <a:p>
            <a:pPr lvl="0" algn="just" eaLnBrk="0" fontAlgn="base" hangingPunct="0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ru-RU" altLang="ru-RU" sz="2000" b="1" kern="0" dirty="0">
                <a:solidFill>
                  <a:srgbClr val="000000"/>
                </a:solidFill>
              </a:rPr>
              <a:t>учителя-дефектолога (сурдопедагога, тифлопедагога) </a:t>
            </a:r>
            <a:r>
              <a:rPr lang="ru-RU" altLang="ru-RU" sz="2000" kern="0" dirty="0">
                <a:solidFill>
                  <a:srgbClr val="000000"/>
                </a:solidFill>
              </a:rPr>
              <a:t>на каждые </a:t>
            </a:r>
            <a:r>
              <a:rPr lang="ru-RU" altLang="ru-RU" sz="2000" b="1" kern="0" dirty="0">
                <a:solidFill>
                  <a:srgbClr val="000000"/>
                </a:solidFill>
              </a:rPr>
              <a:t>6 - 12 </a:t>
            </a:r>
            <a:r>
              <a:rPr lang="ru-RU" altLang="ru-RU" sz="2000" kern="0" dirty="0">
                <a:solidFill>
                  <a:srgbClr val="000000"/>
                </a:solidFill>
              </a:rPr>
              <a:t>учащихся с ограниченными возможностями здоровья;</a:t>
            </a:r>
          </a:p>
          <a:p>
            <a:pPr lvl="0" algn="just" eaLnBrk="0" fontAlgn="base" hangingPunct="0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ru-RU" altLang="ru-RU" sz="2000" b="1" kern="0" dirty="0">
                <a:solidFill>
                  <a:srgbClr val="000000"/>
                </a:solidFill>
              </a:rPr>
              <a:t>учителя-логопеда</a:t>
            </a:r>
            <a:r>
              <a:rPr lang="ru-RU" altLang="ru-RU" sz="2000" kern="0" dirty="0">
                <a:solidFill>
                  <a:srgbClr val="000000"/>
                </a:solidFill>
              </a:rPr>
              <a:t> на каждые </a:t>
            </a:r>
            <a:r>
              <a:rPr lang="ru-RU" altLang="ru-RU" sz="2000" b="1" kern="0" dirty="0">
                <a:solidFill>
                  <a:srgbClr val="000000"/>
                </a:solidFill>
              </a:rPr>
              <a:t>6 - 12 </a:t>
            </a:r>
            <a:r>
              <a:rPr lang="ru-RU" altLang="ru-RU" sz="2000" kern="0" dirty="0">
                <a:solidFill>
                  <a:srgbClr val="000000"/>
                </a:solidFill>
              </a:rPr>
              <a:t>учащихся с ограниченными возможностями здоровья;</a:t>
            </a:r>
          </a:p>
          <a:p>
            <a:pPr lvl="0" algn="just" eaLnBrk="0" fontAlgn="base" hangingPunct="0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ru-RU" altLang="ru-RU" sz="2000" b="1" kern="0" dirty="0">
                <a:solidFill>
                  <a:srgbClr val="000000"/>
                </a:solidFill>
              </a:rPr>
              <a:t>педагога-психолога</a:t>
            </a:r>
            <a:r>
              <a:rPr lang="ru-RU" altLang="ru-RU" sz="2000" kern="0" dirty="0">
                <a:solidFill>
                  <a:srgbClr val="000000"/>
                </a:solidFill>
              </a:rPr>
              <a:t> на каждые </a:t>
            </a:r>
            <a:r>
              <a:rPr lang="ru-RU" altLang="ru-RU" sz="2000" b="1" kern="0" dirty="0">
                <a:solidFill>
                  <a:srgbClr val="000000"/>
                </a:solidFill>
              </a:rPr>
              <a:t>20</a:t>
            </a:r>
            <a:r>
              <a:rPr lang="ru-RU" altLang="ru-RU" sz="2000" kern="0" dirty="0">
                <a:solidFill>
                  <a:srgbClr val="000000"/>
                </a:solidFill>
              </a:rPr>
              <a:t> учащихся с ограниченными возможностями здоровья;</a:t>
            </a:r>
          </a:p>
          <a:p>
            <a:pPr lvl="0" algn="just" eaLnBrk="0" fontAlgn="base" hangingPunct="0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ru-RU" altLang="ru-RU" sz="2000" b="1" kern="0" dirty="0" err="1">
                <a:solidFill>
                  <a:srgbClr val="000000"/>
                </a:solidFill>
              </a:rPr>
              <a:t>тьютора</a:t>
            </a:r>
            <a:r>
              <a:rPr lang="ru-RU" altLang="ru-RU" sz="2000" b="1" kern="0" dirty="0">
                <a:solidFill>
                  <a:srgbClr val="000000"/>
                </a:solidFill>
              </a:rPr>
              <a:t>, ассистента (помощника</a:t>
            </a:r>
            <a:r>
              <a:rPr lang="ru-RU" altLang="ru-RU" sz="2000" kern="0" dirty="0">
                <a:solidFill>
                  <a:srgbClr val="000000"/>
                </a:solidFill>
              </a:rPr>
              <a:t>) на каждые </a:t>
            </a:r>
            <a:r>
              <a:rPr lang="ru-RU" altLang="ru-RU" sz="2000" b="1" kern="0" dirty="0">
                <a:solidFill>
                  <a:srgbClr val="000000"/>
                </a:solidFill>
              </a:rPr>
              <a:t>1 - 6</a:t>
            </a:r>
            <a:r>
              <a:rPr lang="ru-RU" altLang="ru-RU" sz="2000" kern="0" dirty="0">
                <a:solidFill>
                  <a:srgbClr val="000000"/>
                </a:solidFill>
              </a:rPr>
              <a:t> учащихся с ограниченными возможностями здоровья.</a:t>
            </a:r>
          </a:p>
          <a:p>
            <a:pPr lvl="0" algn="just" eaLnBrk="0" fontAlgn="base" hangingPunct="0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ru-RU" altLang="ru-RU" sz="2000" kern="0" dirty="0">
                <a:solidFill>
                  <a:srgbClr val="000000"/>
                </a:solidFill>
              </a:rPr>
              <a:t> </a:t>
            </a:r>
            <a:r>
              <a:rPr lang="ru-RU" altLang="ru-RU" sz="2000" kern="0" dirty="0" smtClean="0">
                <a:solidFill>
                  <a:srgbClr val="000000"/>
                </a:solidFill>
              </a:rPr>
              <a:t>Для </a:t>
            </a:r>
            <a:r>
              <a:rPr lang="ru-RU" altLang="ru-RU" sz="2000" kern="0" dirty="0">
                <a:solidFill>
                  <a:srgbClr val="000000"/>
                </a:solidFill>
              </a:rPr>
              <a:t>учащихся с  </a:t>
            </a:r>
            <a:r>
              <a:rPr lang="ru-RU" altLang="ru-RU" sz="2000" b="1" kern="0" dirty="0">
                <a:solidFill>
                  <a:srgbClr val="000000"/>
                </a:solidFill>
              </a:rPr>
              <a:t>РАС</a:t>
            </a:r>
            <a:r>
              <a:rPr lang="ru-RU" altLang="ru-RU" sz="2000" kern="0" dirty="0">
                <a:solidFill>
                  <a:srgbClr val="000000"/>
                </a:solidFill>
              </a:rPr>
              <a:t> на групповых занятиях кроме учителя присутствует воспитатель </a:t>
            </a:r>
            <a:r>
              <a:rPr lang="ru-RU" altLang="ru-RU" sz="2000" b="1" kern="0" dirty="0">
                <a:solidFill>
                  <a:srgbClr val="000000"/>
                </a:solidFill>
              </a:rPr>
              <a:t>(</a:t>
            </a:r>
            <a:r>
              <a:rPr lang="ru-RU" altLang="ru-RU" sz="2000" b="1" kern="0" dirty="0" err="1">
                <a:solidFill>
                  <a:srgbClr val="000000"/>
                </a:solidFill>
              </a:rPr>
              <a:t>тьютор</a:t>
            </a:r>
            <a:r>
              <a:rPr lang="ru-RU" altLang="ru-RU" sz="2000" b="1" kern="0" dirty="0">
                <a:solidFill>
                  <a:srgbClr val="000000"/>
                </a:solidFill>
              </a:rPr>
              <a:t>), </a:t>
            </a:r>
            <a:r>
              <a:rPr lang="ru-RU" altLang="ru-RU" sz="2000" kern="0" dirty="0">
                <a:solidFill>
                  <a:srgbClr val="000000"/>
                </a:solidFill>
              </a:rPr>
              <a:t>организуются индивидуальные занятия с педагогом-психологом из расчета </a:t>
            </a:r>
            <a:r>
              <a:rPr lang="ru-RU" altLang="ru-RU" sz="2000" b="1" kern="0" dirty="0">
                <a:solidFill>
                  <a:srgbClr val="000000"/>
                </a:solidFill>
              </a:rPr>
              <a:t>5 - 8 </a:t>
            </a:r>
            <a:r>
              <a:rPr lang="ru-RU" altLang="ru-RU" sz="2000" kern="0" dirty="0">
                <a:solidFill>
                  <a:srgbClr val="000000"/>
                </a:solidFill>
              </a:rPr>
              <a:t>учащихся с расстройством аутистического спектра на одну ставку должности педагога-психолога.</a:t>
            </a:r>
            <a:br>
              <a:rPr lang="ru-RU" altLang="ru-RU" sz="2000" kern="0" dirty="0">
                <a:solidFill>
                  <a:srgbClr val="000000"/>
                </a:solidFill>
              </a:rPr>
            </a:br>
            <a:endParaRPr lang="ru-RU" altLang="ru-RU" sz="2000" kern="0" dirty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009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16632"/>
            <a:ext cx="9144000" cy="2169360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ПОСТАНОВЛЕНИЕ  ГЛАВНОГО САНИТАРНОГО ВРАЧА РОССИЙСКОЙ ФЕДЕРАЦИИ ОТ  10 ИЮЛЯ 2015 ГОДА №26 «</a:t>
            </a:r>
            <a:r>
              <a:rPr lang="ru-RU" dirty="0" smtClean="0">
                <a:solidFill>
                  <a:schemeClr val="bg1"/>
                </a:solidFill>
              </a:rPr>
              <a:t>ОБ УТВЕРЖДЕНИИ САНПИН 2.4.2.3286-15 "САНИТАРНО-ЭПИДЕМИОЛОГИЧЕСКИЕ ТРЕБОВАНИЯ К УСЛОВИЯМ И ОРГАНИЗАЦИИ ОБУЧЕНИЯ И ВОСПИТАНИЯ В ОРГАНИЗАЦИЯХ, ОСУЩЕСТВЛЯЮЩИХ ОБРАЗОВАТЕЛЬНУЮ ДЕЯТЕЛЬНОСТЬ ПО АДАПТИРОВАННЫМ ОСНОВНЫМ ОБЩЕОБРАЗОВАТЕЛЬНЫМ ПРОГРАММАМ ДЛЯ ОБУЧАЮЩИХСЯ С ОГРАНИЧЕННЫМИ ВОЗМОЖНОСТЯМИ ЗДОРОВЬЯ"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»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2571744"/>
            <a:ext cx="9144000" cy="0"/>
          </a:xfrm>
          <a:prstGeom prst="line">
            <a:avLst/>
          </a:prstGeom>
          <a:ln w="57150">
            <a:solidFill>
              <a:srgbClr val="FE8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14282" y="3214686"/>
            <a:ext cx="86439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ПРИЛОЖЕНИЕ 1. </a:t>
            </a:r>
          </a:p>
          <a:p>
            <a:r>
              <a:rPr lang="ru-RU" sz="2800" b="1" dirty="0" smtClean="0"/>
              <a:t>		КОМПЛЕКТОВАНИЕ КЛАССОВ (ГРУПП) ДЛЯ 		ОБУЧАЮЩИХСЯ С ОВЗ</a:t>
            </a:r>
            <a:endParaRPr lang="ru-RU" sz="2800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009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214290"/>
            <a:ext cx="76438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В структуре причин инвалидности наиболее часто наблюдаются:</a:t>
            </a:r>
            <a:endParaRPr lang="ru-RU" sz="2800" b="1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500034" y="1142984"/>
          <a:ext cx="8215370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950" y="163384"/>
          <a:ext cx="9036050" cy="65722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5224"/>
                <a:gridCol w="1643074"/>
                <a:gridCol w="1571636"/>
                <a:gridCol w="323476"/>
                <a:gridCol w="1319598"/>
                <a:gridCol w="1643042"/>
              </a:tblGrid>
              <a:tr h="67081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Категория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детей с ОВЗ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Вариант</a:t>
                      </a:r>
                      <a:r>
                        <a:rPr lang="ru-RU" sz="1400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1</a:t>
                      </a: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ru-RU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ФГОС </a:t>
                      </a:r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НОО ОВЗ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Вариант 2 </a:t>
                      </a: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ФГОС НОО  ОВЗ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Вариант 3 </a:t>
                      </a: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ФГОС НОО  ОВЗ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Вариант 4 </a:t>
                      </a: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ФГОС НОО  ОВЗ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</a:tr>
              <a:tr h="561790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Глухие дети </a:t>
                      </a:r>
                      <a:endParaRPr lang="ru-RU" sz="15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Max 2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1/20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2/15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</a:tr>
              <a:tr h="561790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Слабослышащие дети </a:t>
                      </a:r>
                      <a:endParaRPr lang="ru-RU" sz="15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Max 2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25,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2/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8/6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Не предусмотрен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</a:tr>
              <a:tr h="561790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Слепые дети </a:t>
                      </a:r>
                      <a:endParaRPr lang="ru-RU" sz="15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Max 2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1/20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2/15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</a:tr>
              <a:tr h="561790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Слабовидящие дети   </a:t>
                      </a:r>
                      <a:endParaRPr lang="ru-RU" sz="15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Max 2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25,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2/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Не предусмотрен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</a:tr>
              <a:tr h="580726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Дети с речевыми нарушениями </a:t>
                      </a:r>
                      <a:endParaRPr lang="ru-RU" sz="15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5/25 ИО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Не предусмотрен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Не предусмотрен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</a:tr>
              <a:tr h="580726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Дети с двигательными нарушениями</a:t>
                      </a:r>
                      <a:endParaRPr lang="ru-RU" sz="15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Max 2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1/20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2/15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</a:tr>
              <a:tr h="580726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Дети с задержкой психического развития </a:t>
                      </a:r>
                      <a:endParaRPr lang="ru-RU" sz="15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4/25 ИО</a:t>
                      </a: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Не предусмотрен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Не предусмотрен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</a:tr>
              <a:tr h="798579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Дети с расстройствами аутистического спектра</a:t>
                      </a:r>
                      <a:endParaRPr lang="ru-RU" sz="15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Max 2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25,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2/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Max 2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2/12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Max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 ИО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Max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 ИО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1/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</a:p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2/5</a:t>
                      </a:r>
                      <a:r>
                        <a:rPr lang="ru-RU" sz="14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у/о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</a:tr>
              <a:tr h="580726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Дети с умственной отсталостью</a:t>
                      </a:r>
                      <a:endParaRPr lang="ru-RU" sz="15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АООП ФГОС образования обучающихся с умственной отсталостью (интеллектуальными нарушениями) </a:t>
                      </a:r>
                      <a:endParaRPr lang="en-US" sz="14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12" marB="45712"/>
                </a:tc>
              </a:tr>
              <a:tr h="5328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Вариант 1</a:t>
                      </a:r>
                      <a:endParaRPr lang="ru-RU" sz="1400" b="1" i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12" marB="4571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Вариант</a:t>
                      </a:r>
                      <a:r>
                        <a:rPr lang="ru-RU" sz="1400" b="1" i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2</a:t>
                      </a:r>
                      <a:endParaRPr lang="ru-RU" sz="1400" b="1" i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43" marR="91443" marT="45703" marB="45703" anchor="ctr"/>
                </a:tc>
                <a:tc hMerge="1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12" marB="45712"/>
                </a:tc>
              </a:tr>
            </a:tbl>
          </a:graphicData>
        </a:graphic>
      </p:graphicFrame>
      <p:sp>
        <p:nvSpPr>
          <p:cNvPr id="38984" name="Rectangle 1"/>
          <p:cNvSpPr>
            <a:spLocks noChangeArrowheads="1"/>
          </p:cNvSpPr>
          <p:nvPr/>
        </p:nvSpPr>
        <p:spPr bwMode="auto">
          <a:xfrm>
            <a:off x="2008188" y="21463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916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14282" y="214290"/>
          <a:ext cx="857256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143240" y="3500438"/>
            <a:ext cx="5500726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tx1"/>
                </a:solidFill>
              </a:rPr>
              <a:t>организация и проведение уроков доброты и </a:t>
            </a:r>
            <a:r>
              <a:rPr lang="ru-RU" b="1" dirty="0" err="1" smtClean="0">
                <a:solidFill>
                  <a:schemeClr val="tx1"/>
                </a:solidFill>
              </a:rPr>
              <a:t>параспорта</a:t>
            </a:r>
            <a:r>
              <a:rPr lang="ru-RU" b="1" dirty="0" smtClean="0">
                <a:solidFill>
                  <a:schemeClr val="tx1"/>
                </a:solidFill>
              </a:rPr>
              <a:t>, организация «Недели инклюзивного образования»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6082" name="Picture 2" descr="C:\Users\школа 156-11\Pictures\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785794"/>
            <a:ext cx="609600" cy="908050"/>
          </a:xfrm>
          <a:prstGeom prst="rect">
            <a:avLst/>
          </a:prstGeom>
          <a:noFill/>
        </p:spPr>
      </p:pic>
      <p:pic>
        <p:nvPicPr>
          <p:cNvPr id="46083" name="Picture 3" descr="C:\Users\школа 156-11\Pictures\logo4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4056634"/>
            <a:ext cx="757380" cy="724921"/>
          </a:xfrm>
          <a:prstGeom prst="rect">
            <a:avLst/>
          </a:prstGeom>
          <a:noFill/>
        </p:spPr>
      </p:pic>
      <p:pic>
        <p:nvPicPr>
          <p:cNvPr id="46085" name="Picture 5" descr="ÐÐ°ÑÑÐ¸Ð½ÐºÐ¸ Ð¿Ð¾ Ð·Ð°Ð¿ÑÐ¾ÑÑ Ð»Ð¾Ð³Ð¾ÑÐ¸Ð¿ ÑÐ¸ÑÐ±Ð¸ ÐºÐ°Ð·Ð°Ð½Ñ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57422" y="2500306"/>
            <a:ext cx="694333" cy="679579"/>
          </a:xfrm>
          <a:prstGeom prst="rect">
            <a:avLst/>
          </a:prstGeom>
          <a:noFill/>
        </p:spPr>
      </p:pic>
      <p:pic>
        <p:nvPicPr>
          <p:cNvPr id="46087" name="Picture 7" descr="ÐÐ°ÑÑÐ¸Ð½ÐºÐ¸ Ð¿Ð¾ Ð·Ð°Ð¿ÑÐ¾ÑÑ Ð»Ð¾Ð³Ð¾ÑÐ¸Ð¿ ÐºÑÑ ÐºÐ°Ð·Ð°Ð½Ñ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5537134"/>
            <a:ext cx="1030371" cy="777931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285860"/>
          </a:xfrm>
        </p:spPr>
        <p:txBody>
          <a:bodyPr anchor="ctr" anchorCtr="0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Организационная модель взаимодействия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организаций по созданию условий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для обучающихся с ОВЗ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59832" y="3717032"/>
            <a:ext cx="2952328" cy="15841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484632" indent="-457200" algn="ctr">
              <a:spcBef>
                <a:spcPts val="0"/>
              </a:spcBef>
              <a:buClr>
                <a:srgbClr val="FF0000"/>
              </a:buClr>
              <a:buSzPct val="100000"/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«Школа №156»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28184" y="5157192"/>
            <a:ext cx="2304256" cy="14401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Институт развития образования Республики Татарстан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2924944"/>
            <a:ext cx="2160240" cy="15841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Казанский Федеральный университет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32240" y="2924944"/>
            <a:ext cx="2232248" cy="1512168"/>
          </a:xfrm>
          <a:prstGeom prst="roundRect">
            <a:avLst>
              <a:gd name="adj" fmla="val 2733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города Казани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9552" y="5157192"/>
            <a:ext cx="2376264" cy="14150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Психолого-медико-педагогическая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комиссия города Казани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59832" y="1844824"/>
            <a:ext cx="3024336" cy="936104"/>
          </a:xfrm>
          <a:prstGeom prst="roundRect">
            <a:avLst>
              <a:gd name="adj" fmla="val 2733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Республики Татарстан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Двойная стрелка влево/вправо 18"/>
          <p:cNvSpPr/>
          <p:nvPr/>
        </p:nvSpPr>
        <p:spPr>
          <a:xfrm rot="1934369">
            <a:off x="2363890" y="3391283"/>
            <a:ext cx="618410" cy="269221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войная стрелка влево/вправо 19"/>
          <p:cNvSpPr/>
          <p:nvPr/>
        </p:nvSpPr>
        <p:spPr>
          <a:xfrm rot="5400000">
            <a:off x="4190787" y="3018125"/>
            <a:ext cx="618410" cy="288032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войная стрелка влево/вправо 20"/>
          <p:cNvSpPr/>
          <p:nvPr/>
        </p:nvSpPr>
        <p:spPr>
          <a:xfrm rot="20195369">
            <a:off x="3024760" y="5555151"/>
            <a:ext cx="618410" cy="314053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войная стрелка влево/вправо 24"/>
          <p:cNvSpPr/>
          <p:nvPr/>
        </p:nvSpPr>
        <p:spPr>
          <a:xfrm rot="8084936">
            <a:off x="6025938" y="3460804"/>
            <a:ext cx="618410" cy="296543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войная стрелка влево/вправо 25"/>
          <p:cNvSpPr/>
          <p:nvPr/>
        </p:nvSpPr>
        <p:spPr>
          <a:xfrm rot="1934369">
            <a:off x="5522772" y="5516142"/>
            <a:ext cx="618410" cy="285689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войная стрелка влево/вправо 16"/>
          <p:cNvSpPr/>
          <p:nvPr/>
        </p:nvSpPr>
        <p:spPr>
          <a:xfrm rot="5400000">
            <a:off x="1166451" y="4674310"/>
            <a:ext cx="618410" cy="288032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войная стрелка влево/вправо 27"/>
          <p:cNvSpPr/>
          <p:nvPr/>
        </p:nvSpPr>
        <p:spPr>
          <a:xfrm rot="5400000">
            <a:off x="7448469" y="4656987"/>
            <a:ext cx="618410" cy="322677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войная стрелка влево/вправо 29"/>
          <p:cNvSpPr/>
          <p:nvPr/>
        </p:nvSpPr>
        <p:spPr>
          <a:xfrm>
            <a:off x="4283968" y="5733256"/>
            <a:ext cx="618410" cy="322677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войная стрелка влево/вправо 30"/>
          <p:cNvSpPr/>
          <p:nvPr/>
        </p:nvSpPr>
        <p:spPr>
          <a:xfrm rot="20195369">
            <a:off x="2147537" y="2533534"/>
            <a:ext cx="618410" cy="247974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войная стрелка влево/вправо 31"/>
          <p:cNvSpPr/>
          <p:nvPr/>
        </p:nvSpPr>
        <p:spPr>
          <a:xfrm rot="1934369">
            <a:off x="6314859" y="2491806"/>
            <a:ext cx="618410" cy="285690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17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285720" y="1142984"/>
            <a:ext cx="821537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Приказ о создании рабочей группы по введению ФГОС НОО ОВЗ и утверждении положения о рабочей группе;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Приказ  о разработке АООП и/или индивидуальных учебных планов для каждого обучающегося с ОВЗ при совместном обучении (инклюзивное образование);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Приказ  об утверждении АООП и/или индивидуальных учебных классов для каждого обучающегося с ОВЗ при совместном обучении 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Должностные инструкции для учителей (внесение изменений) 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тьюторов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Дорожная карта по реализации ФГОС ОВЗ;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Паспорт доступности;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План работы с родителями детей с ОВЗ;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План работы  по реализации ФГОС ОВЗ;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Положение школьного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ПМПк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(школьный уровень);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Договор с родителями;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Заявление на обучение по АООП. </a:t>
            </a:r>
          </a:p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Паспорт ребенка-инвалида (готовит соцзащита).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14290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dirty="0" smtClean="0">
                <a:ea typeface="Calibri" pitchFamily="34" charset="0"/>
                <a:cs typeface="Times New Roman" pitchFamily="18" charset="0"/>
              </a:rPr>
              <a:t>Основные ДОКУМЕНТЫ в МБОУ «Школа №156», которые были разработаны для процесса введения ФГОС ОВЗ</a:t>
            </a:r>
            <a:endParaRPr lang="ru-RU" sz="2400" dirty="0" smtClean="0"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428992" y="2000240"/>
            <a:ext cx="2143140" cy="29289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Цель: обеспечения равных возможностей в получении качественного образования всем без исключения детям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571612"/>
            <a:ext cx="9144000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Нормативное обеспечение деятельности ФГОС ОВЗ</a:t>
            </a:r>
            <a:endParaRPr lang="ru-RU" sz="2000" b="1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0" y="0"/>
            <a:ext cx="2643174" cy="1428736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Положение о порядке разработки, утверждения и внесения изменения АООП</a:t>
            </a:r>
            <a:endParaRPr lang="ru-RU" b="1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714612" y="0"/>
            <a:ext cx="1857388" cy="1428736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Положение о разработке и реализации СИПР</a:t>
            </a:r>
            <a:endParaRPr lang="ru-RU" b="1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643438" y="0"/>
            <a:ext cx="2071702" cy="1428736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Положение об индивидуальных учебных планах</a:t>
            </a:r>
            <a:endParaRPr lang="ru-RU" b="1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786578" y="0"/>
            <a:ext cx="2071702" cy="1428736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Локальные акты регламентирующие работу </a:t>
            </a:r>
            <a:r>
              <a:rPr lang="ru-RU" b="1" dirty="0" err="1" smtClean="0"/>
              <a:t>ПМПк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5000636"/>
            <a:ext cx="9144000" cy="4286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Адаптированная под потребности обучающихся  образовательная среда</a:t>
            </a:r>
            <a:endParaRPr lang="ru-RU" sz="2000" b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0" y="5500702"/>
            <a:ext cx="1928794" cy="1357298"/>
          </a:xfrm>
          <a:prstGeom prst="wedgeRoundRectCallout">
            <a:avLst>
              <a:gd name="adj1" fmla="val 16703"/>
              <a:gd name="adj2" fmla="val -659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Доступность помещений школы (</a:t>
            </a:r>
            <a:r>
              <a:rPr lang="ru-RU" b="1" dirty="0" err="1" smtClean="0"/>
              <a:t>безбарьерная</a:t>
            </a:r>
            <a:r>
              <a:rPr lang="ru-RU" b="1" dirty="0" smtClean="0"/>
              <a:t> среда)</a:t>
            </a:r>
            <a:endParaRPr lang="ru-RU" b="1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000232" y="5500702"/>
            <a:ext cx="2428892" cy="1357298"/>
          </a:xfrm>
          <a:prstGeom prst="wedgeRoundRectCallout">
            <a:avLst>
              <a:gd name="adj1" fmla="val 16703"/>
              <a:gd name="adj2" fmla="val -659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Предметная коррекционно-развивающая среда для обучения и социализации</a:t>
            </a:r>
            <a:endParaRPr lang="ru-RU" b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572000" y="5500702"/>
            <a:ext cx="2714644" cy="1357298"/>
          </a:xfrm>
          <a:prstGeom prst="wedgeRoundRectCallout">
            <a:avLst>
              <a:gd name="adj1" fmla="val 16703"/>
              <a:gd name="adj2" fmla="val -659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Помещения для отдыха, сенсорная разгрузка, гигиенических процедур</a:t>
            </a:r>
            <a:endParaRPr lang="ru-RU" b="1" dirty="0"/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7429520" y="5500702"/>
            <a:ext cx="1714480" cy="1357298"/>
          </a:xfrm>
          <a:prstGeom prst="wedgeRoundRectCallout">
            <a:avLst>
              <a:gd name="adj1" fmla="val 16703"/>
              <a:gd name="adj2" fmla="val -659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Ресурсный кабинет, сенсорные комнаты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2000240"/>
            <a:ext cx="3357554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Организационно-методическое обеспечение</a:t>
            </a:r>
            <a:endParaRPr lang="ru-RU" sz="20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0" y="2571744"/>
            <a:ext cx="3357554" cy="4286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Разработка АООП и СИПР</a:t>
            </a:r>
            <a:endParaRPr lang="ru-RU" sz="2000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3000372"/>
            <a:ext cx="3357554" cy="121444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Разработка рабочих программ, коррекционных курсов, дидактических материалов</a:t>
            </a:r>
            <a:endParaRPr lang="ru-RU" sz="20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0" y="4286256"/>
            <a:ext cx="3357554" cy="6429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Повышение квалификации педагогов</a:t>
            </a:r>
            <a:endParaRPr lang="ru-RU" sz="2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572132" y="2000240"/>
            <a:ext cx="3571868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Психолого-педагогическое сопровождение</a:t>
            </a:r>
            <a:endParaRPr lang="ru-RU" sz="2000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572132" y="2571744"/>
            <a:ext cx="3571868" cy="121444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Специальная и психолого-педагогическая поддержка (логопед, дефектолог, психолог)</a:t>
            </a:r>
            <a:endParaRPr lang="ru-RU" sz="2000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572132" y="3786190"/>
            <a:ext cx="3571868" cy="64294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Сопровождение </a:t>
            </a:r>
            <a:r>
              <a:rPr lang="ru-RU" sz="2000" b="1" dirty="0" err="1" smtClean="0"/>
              <a:t>тьютора</a:t>
            </a:r>
            <a:r>
              <a:rPr lang="ru-RU" sz="2000" b="1" dirty="0" smtClean="0"/>
              <a:t> и ассистента помощника</a:t>
            </a:r>
            <a:endParaRPr lang="ru-RU" sz="2000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572132" y="4429132"/>
            <a:ext cx="3571868" cy="58102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Организация деятельности </a:t>
            </a:r>
            <a:r>
              <a:rPr lang="ru-RU" sz="2000" b="1" dirty="0" err="1" smtClean="0"/>
              <a:t>ПМПк</a:t>
            </a:r>
            <a:endParaRPr lang="ru-RU" sz="2000" b="1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АЛГОРИТМ ВЫЯВЛЕНИЯ ДЕТЕЙ С ОВЗ в МБОУ «Школа № 156»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3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9363275"/>
              </p:ext>
            </p:extLst>
          </p:nvPr>
        </p:nvGraphicFramePr>
        <p:xfrm>
          <a:off x="428596" y="642918"/>
          <a:ext cx="8429684" cy="6117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290296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0">
            <a:noAutofit/>
          </a:bodyPr>
          <a:lstStyle/>
          <a:p>
            <a:pPr algn="ctr"/>
            <a:endParaRPr lang="ru-RU" sz="28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ФГОС </a:t>
            </a:r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НОО ОВЗ от </a:t>
            </a:r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« 19»  декабря 2014 г. № </a:t>
            </a:r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1598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ФГОС образования УО (ИН) от «19» декабря 2014г. № 1599</a:t>
            </a:r>
            <a:endParaRPr lang="ru-RU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1355611"/>
            <a:ext cx="9144000" cy="0"/>
          </a:xfrm>
          <a:prstGeom prst="line">
            <a:avLst/>
          </a:prstGeom>
          <a:ln w="57150">
            <a:solidFill>
              <a:srgbClr val="FE8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12"/>
          <p:cNvSpPr>
            <a:spLocks noGrp="1"/>
          </p:cNvSpPr>
          <p:nvPr>
            <p:ph idx="1"/>
          </p:nvPr>
        </p:nvSpPr>
        <p:spPr>
          <a:xfrm>
            <a:off x="0" y="1357298"/>
            <a:ext cx="8929718" cy="550070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600" dirty="0"/>
              <a:t>2.13. Определение </a:t>
            </a:r>
            <a:r>
              <a:rPr lang="ru-RU" sz="2600" b="1" dirty="0"/>
              <a:t>варианта АООП НОО </a:t>
            </a:r>
            <a:r>
              <a:rPr lang="ru-RU" sz="2600" dirty="0"/>
              <a:t>для обучающегося с ОВЗ осуществляется на основе </a:t>
            </a:r>
            <a:r>
              <a:rPr lang="ru-RU" sz="2600" b="1" dirty="0"/>
              <a:t>рекомендаций ПМПК</a:t>
            </a:r>
            <a:r>
              <a:rPr lang="ru-RU" sz="2600" dirty="0"/>
              <a:t>, сформулированных по результатам его комплексного психолого-медико-педагогического обследования, в случае наличия у обучающегося инвалидности – с </a:t>
            </a:r>
            <a:r>
              <a:rPr lang="ru-RU" sz="2600" b="1" dirty="0"/>
              <a:t>учетом ИПР </a:t>
            </a:r>
            <a:r>
              <a:rPr lang="ru-RU" sz="2600" dirty="0"/>
              <a:t>и </a:t>
            </a:r>
            <a:r>
              <a:rPr lang="ru-RU" sz="2600" b="1" dirty="0"/>
              <a:t>мнения родителей </a:t>
            </a:r>
            <a:r>
              <a:rPr lang="ru-RU" sz="2600" dirty="0"/>
              <a:t>(законных представителей). 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0" y="4071942"/>
            <a:ext cx="7000924" cy="1000132"/>
            <a:chOff x="0" y="4071942"/>
            <a:chExt cx="7000924" cy="1000132"/>
          </a:xfrm>
        </p:grpSpPr>
        <p:pic>
          <p:nvPicPr>
            <p:cNvPr id="1026" name="Picture 2" descr="D:\ПМПК\2018-2019\РАС\Бадюгин Булат, 1 класс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071942"/>
              <a:ext cx="7000924" cy="928718"/>
            </a:xfrm>
            <a:prstGeom prst="rect">
              <a:avLst/>
            </a:prstGeom>
            <a:noFill/>
          </p:spPr>
        </p:pic>
        <p:sp>
          <p:nvSpPr>
            <p:cNvPr id="7" name="Овал 6"/>
            <p:cNvSpPr/>
            <p:nvPr/>
          </p:nvSpPr>
          <p:spPr>
            <a:xfrm>
              <a:off x="1785918" y="4643446"/>
              <a:ext cx="785818" cy="428628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357290" y="5214950"/>
            <a:ext cx="7562850" cy="1071594"/>
            <a:chOff x="1357290" y="5214950"/>
            <a:chExt cx="7562850" cy="1071594"/>
          </a:xfrm>
        </p:grpSpPr>
        <p:pic>
          <p:nvPicPr>
            <p:cNvPr id="1027" name="Picture 3" descr="D:\ПМПК\2018-2019\ЗПР\Хайрутдинов 2 класс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57290" y="5214950"/>
              <a:ext cx="7562850" cy="1071594"/>
            </a:xfrm>
            <a:prstGeom prst="rect">
              <a:avLst/>
            </a:prstGeom>
            <a:noFill/>
          </p:spPr>
        </p:pic>
        <p:sp>
          <p:nvSpPr>
            <p:cNvPr id="9" name="Овал 8"/>
            <p:cNvSpPr/>
            <p:nvPr/>
          </p:nvSpPr>
          <p:spPr>
            <a:xfrm>
              <a:off x="1857356" y="5857892"/>
              <a:ext cx="785818" cy="428628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514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290296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0">
            <a:noAutofit/>
          </a:bodyPr>
          <a:lstStyle/>
          <a:p>
            <a:pPr algn="ctr"/>
            <a:endParaRPr lang="ru-RU" sz="28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ФГОС </a:t>
            </a:r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НОО ОВЗ от </a:t>
            </a:r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« 19»  декабря 2014 г. № </a:t>
            </a:r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1598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ФГОС образования УО (ИН) от «19» декабря 2014г. № 1599</a:t>
            </a:r>
            <a:endParaRPr lang="ru-RU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1355611"/>
            <a:ext cx="9144000" cy="0"/>
          </a:xfrm>
          <a:prstGeom prst="line">
            <a:avLst/>
          </a:prstGeom>
          <a:ln w="57150">
            <a:solidFill>
              <a:srgbClr val="FE8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12"/>
          <p:cNvSpPr>
            <a:spLocks noGrp="1"/>
          </p:cNvSpPr>
          <p:nvPr>
            <p:ph idx="1"/>
          </p:nvPr>
        </p:nvSpPr>
        <p:spPr>
          <a:xfrm>
            <a:off x="179512" y="1619282"/>
            <a:ext cx="8507288" cy="48531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В процессе освоения АООП </a:t>
            </a:r>
            <a:r>
              <a:rPr lang="ru-RU" dirty="0" smtClean="0"/>
              <a:t>сохраняется </a:t>
            </a:r>
            <a:r>
              <a:rPr lang="ru-RU" b="1" dirty="0">
                <a:solidFill>
                  <a:srgbClr val="C00000"/>
                </a:solidFill>
              </a:rPr>
              <a:t>возможность перехода обучающегося </a:t>
            </a:r>
            <a:r>
              <a:rPr lang="ru-RU" dirty="0"/>
              <a:t>с одного варианта АООП НОО на другой. Перевод обучающегося с ОВЗ с одного варианта программы на другой осуществляется организацией </a:t>
            </a:r>
            <a:r>
              <a:rPr lang="ru-RU" b="1" dirty="0"/>
              <a:t>на основании комплексной оценки результатов освоения АООП НОО, по рекомендации ПМПК и с учетом мнения родителей (законных представителей</a:t>
            </a:r>
            <a:r>
              <a:rPr lang="ru-RU" dirty="0"/>
              <a:t>) в порядке, установленном законодательством Российской Федерации.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514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85720" y="214290"/>
            <a:ext cx="4484850" cy="6339527"/>
            <a:chOff x="285720" y="214290"/>
            <a:chExt cx="4484850" cy="6339527"/>
          </a:xfrm>
        </p:grpSpPr>
        <p:pic>
          <p:nvPicPr>
            <p:cNvPr id="2050" name="Picture 2" descr="C:\СКАНЕР\ПМПК\2017-2018\Хайрутдинов 1 класс перед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0" y="214290"/>
              <a:ext cx="4484850" cy="6339527"/>
            </a:xfrm>
            <a:prstGeom prst="rect">
              <a:avLst/>
            </a:prstGeom>
            <a:noFill/>
          </p:spPr>
        </p:pic>
        <p:sp>
          <p:nvSpPr>
            <p:cNvPr id="3" name="Овал 2"/>
            <p:cNvSpPr/>
            <p:nvPr/>
          </p:nvSpPr>
          <p:spPr>
            <a:xfrm>
              <a:off x="357158" y="2000240"/>
              <a:ext cx="4357718" cy="85725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1" name="Picture 3" descr="C:\СКАНЕР\ПМПК\2018-2019\ЗПР\Хайрутдинов 2 класс пере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571479"/>
            <a:ext cx="4429124" cy="6260757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4714876" y="2071678"/>
            <a:ext cx="4429124" cy="78581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3671888"/>
          </a:xfrm>
        </p:spPr>
        <p:txBody>
          <a:bodyPr anchor="ctr"/>
          <a:lstStyle/>
          <a:p>
            <a:pPr algn="ctr"/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Алгоритм деятельности </a:t>
            </a:r>
            <a:r>
              <a:rPr lang="ru-RU" altLang="ru-RU" sz="4000" b="1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психолого-медико-педагогического</a:t>
            </a: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 консилиума (</a:t>
            </a:r>
            <a:r>
              <a:rPr lang="ru-RU" altLang="ru-RU" sz="4000" b="1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altLang="ru-RU" sz="4000" b="1" dirty="0" smtClean="0">
                <a:latin typeface="Times New Roman" pitchFamily="18" charset="0"/>
                <a:cs typeface="Times New Roman" pitchFamily="18" charset="0"/>
              </a:rPr>
              <a:t>) в образовательной организации (ОО)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290296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0">
            <a:noAutofit/>
          </a:bodyPr>
          <a:lstStyle/>
          <a:p>
            <a:pPr algn="ctr"/>
            <a:endParaRPr lang="ru-RU" sz="28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ФГОС </a:t>
            </a:r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НОО ОВЗ от </a:t>
            </a:r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« 19»  декабря 2014 г. № </a:t>
            </a:r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1598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ФГОС образования УО (ИН) от «19» декабря 2014г. № 1599</a:t>
            </a:r>
            <a:endParaRPr lang="ru-RU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1355611"/>
            <a:ext cx="9144000" cy="0"/>
          </a:xfrm>
          <a:prstGeom prst="line">
            <a:avLst/>
          </a:prstGeom>
          <a:ln w="57150">
            <a:solidFill>
              <a:srgbClr val="FE83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12"/>
          <p:cNvSpPr>
            <a:spLocks noGrp="1"/>
          </p:cNvSpPr>
          <p:nvPr>
            <p:ph idx="1"/>
          </p:nvPr>
        </p:nvSpPr>
        <p:spPr>
          <a:xfrm>
            <a:off x="214282" y="1500174"/>
            <a:ext cx="4643470" cy="492922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cs typeface="Times New Roman" panose="02020603050405020304" pitchFamily="18" charset="0"/>
              </a:rPr>
              <a:t>Федеральный государственный образовательный стандарт образования обучающихся с умственной отсталостью (интеллектуальными нарушениями) </a:t>
            </a:r>
          </a:p>
          <a:p>
            <a:pPr algn="ctr">
              <a:buNone/>
            </a:pPr>
            <a:r>
              <a:rPr lang="ru-RU" sz="2800" dirty="0" smtClean="0">
                <a:cs typeface="Times New Roman" panose="02020603050405020304" pitchFamily="18" charset="0"/>
              </a:rPr>
              <a:t>от «19» декабря 2014г. № </a:t>
            </a:r>
            <a:r>
              <a:rPr lang="ru-RU" sz="2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1599</a:t>
            </a:r>
          </a:p>
          <a:p>
            <a:pPr algn="ctr">
              <a:buNone/>
            </a:pPr>
            <a:r>
              <a:rPr lang="ru-RU" sz="2800" dirty="0" smtClean="0"/>
              <a:t>(Варианты АООП: 1, 2)</a:t>
            </a:r>
            <a:endParaRPr lang="ru-RU" sz="28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4857752" y="1214422"/>
            <a:ext cx="4286248" cy="5643578"/>
            <a:chOff x="4857752" y="1214422"/>
            <a:chExt cx="4286248" cy="5643578"/>
          </a:xfrm>
        </p:grpSpPr>
        <p:pic>
          <p:nvPicPr>
            <p:cNvPr id="1027" name="Picture 3" descr="C:\СКАНЕР\ПМПК\2018-2019\УО\Рагузин Макар 2 класс без фамилии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29190" y="1214422"/>
              <a:ext cx="3992506" cy="5643578"/>
            </a:xfrm>
            <a:prstGeom prst="rect">
              <a:avLst/>
            </a:prstGeom>
            <a:noFill/>
          </p:spPr>
        </p:pic>
        <p:sp>
          <p:nvSpPr>
            <p:cNvPr id="11" name="Овал 10"/>
            <p:cNvSpPr/>
            <p:nvPr/>
          </p:nvSpPr>
          <p:spPr>
            <a:xfrm>
              <a:off x="4857752" y="2786058"/>
              <a:ext cx="4286248" cy="78581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514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857232"/>
            <a:ext cx="8229600" cy="417512"/>
          </a:xfrm>
        </p:spPr>
        <p:txBody>
          <a:bodyPr rtlCol="0"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714488"/>
            <a:ext cx="8229600" cy="4592651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«Об образовании в Российской Федерации»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ФЗ РФ от 29.12.2012. 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№273-ФЗ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«Об образовании»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(Принят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ГосСоветом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РТ 28.06.13 г.). Закон РТ от 22.07.13 г. 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68-ЗРТ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«Об основных гарантиях прав ребенка в РФ».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ФЗ от 24.07.98 г. 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124-ФЗ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«Об утверждении ФГОС НОО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обучающихся с ОВЗ».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РФ от 19.12.14. 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 1598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«Об утверждении ФГОС образования обучающихся с умственной отсталостью (интеллектуальными нарушениями)»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. Приказ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РФ от 19.12.14. 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 1599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428736"/>
            <a:ext cx="8229600" cy="490537"/>
          </a:xfrm>
        </p:spPr>
        <p:txBody>
          <a:bodyPr/>
          <a:lstStyle/>
          <a:p>
            <a:pPr algn="r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358775" y="2214554"/>
            <a:ext cx="8785225" cy="323532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«Об утверждении Положения о </a:t>
            </a:r>
            <a:r>
              <a:rPr lang="ru-RU" altLang="ru-RU" sz="2400" b="1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психолого-медико-педагогической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 комиссии»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 Приказ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РФ от 20.09.13. </a:t>
            </a:r>
            <a:b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1082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altLang="ru-RU" sz="2400" b="1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психолого-медико-педагогическом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 консилиуме (</a:t>
            </a:r>
            <a:r>
              <a:rPr lang="ru-RU" altLang="ru-RU" sz="2400" b="1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) образовательного учреждения»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 Письмо МО РФ от 27.03.2000. </a:t>
            </a:r>
            <a:r>
              <a:rPr lang="ru-RU" alt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27/901-6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«О создании условий для получения образования детьми с ограниченными возможностями здоровья и детьми-инвалидами»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 Письмо </a:t>
            </a: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РФ от 18.04.08 </a:t>
            </a:r>
            <a:r>
              <a:rPr lang="ru-RU" alt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АФ-150/06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85728"/>
            <a:ext cx="8072494" cy="1571636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порядке создания и организации работы </a:t>
            </a:r>
            <a:r>
              <a:rPr lang="ru-RU" alt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143116"/>
            <a:ext cx="8229600" cy="401162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alt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u="sng" dirty="0" smtClean="0">
                <a:latin typeface="Times New Roman" pitchFamily="18" charset="0"/>
                <a:cs typeface="Times New Roman" pitchFamily="18" charset="0"/>
              </a:rPr>
              <a:t>Приказ руководителя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ОО при наличии соответствующих специалистов </a:t>
            </a:r>
          </a:p>
          <a:p>
            <a:r>
              <a:rPr lang="ru-RU" altLang="ru-RU" u="sng" dirty="0" smtClean="0">
                <a:latin typeface="Times New Roman" pitchFamily="18" charset="0"/>
                <a:cs typeface="Times New Roman" pitchFamily="18" charset="0"/>
              </a:rPr>
              <a:t>Устав ОО</a:t>
            </a:r>
          </a:p>
          <a:p>
            <a:r>
              <a:rPr lang="ru-RU" altLang="ru-RU" u="sng" dirty="0" smtClean="0">
                <a:latin typeface="Times New Roman" pitchFamily="18" charset="0"/>
                <a:cs typeface="Times New Roman" pitchFamily="18" charset="0"/>
              </a:rPr>
              <a:t>Договор между ОО и родителями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(законными представителями) обучающегося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000108"/>
            <a:ext cx="8229600" cy="774704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состав </a:t>
            </a:r>
            <a:r>
              <a:rPr lang="ru-RU" alt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(комплексный подход):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30212" y="1928802"/>
            <a:ext cx="8713788" cy="3451230"/>
          </a:xfrm>
        </p:spPr>
        <p:txBody>
          <a:bodyPr/>
          <a:lstStyle/>
          <a:p>
            <a:pPr marL="0" indent="0"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Общее руководство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– руководитель ОО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Председатель консилиума - заместитель руководителя ОО по учебной работе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Педагог, представляющий ребенка на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Педагог-психолог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Учитель-дефектолог (при наличии)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Учитель-логопед (при наличии)</a:t>
            </a:r>
          </a:p>
          <a:p>
            <a:pPr marL="0" indent="0">
              <a:lnSpc>
                <a:spcPct val="80000"/>
              </a:lnSpc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Врач-педиатр, медицинская сестра</a:t>
            </a:r>
            <a:endParaRPr lang="ru-RU" alt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928670"/>
            <a:ext cx="8229600" cy="3603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altLang="ru-RU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endParaRPr lang="ru-RU" altLang="ru-RU" sz="3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571612"/>
            <a:ext cx="8642350" cy="4806965"/>
          </a:xfrm>
        </p:spPr>
        <p:txBody>
          <a:bodyPr/>
          <a:lstStyle/>
          <a:p>
            <a:pPr indent="17463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altLang="ru-RU" sz="2800" u="sng" dirty="0" err="1" smtClean="0">
                <a:latin typeface="Times New Roman" pitchFamily="18" charset="0"/>
                <a:cs typeface="Times New Roman" pitchFamily="18" charset="0"/>
              </a:rPr>
              <a:t>диагностико-коррекционного</a:t>
            </a:r>
            <a:r>
              <a:rPr lang="ru-RU" altLang="ru-RU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u="sng" dirty="0" err="1" smtClean="0">
                <a:latin typeface="Times New Roman" pitchFamily="18" charset="0"/>
                <a:cs typeface="Times New Roman" pitchFamily="18" charset="0"/>
              </a:rPr>
              <a:t>ПМПсопровождения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обучающихся с ОВЗ,</a:t>
            </a:r>
          </a:p>
          <a:p>
            <a:pPr indent="17463">
              <a:lnSpc>
                <a:spcPct val="90000"/>
              </a:lnSpc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u="sng" dirty="0" smtClean="0">
                <a:latin typeface="Times New Roman" pitchFamily="18" charset="0"/>
                <a:cs typeface="Times New Roman" pitchFamily="18" charset="0"/>
              </a:rPr>
              <a:t>исходя из реальных возможностей ОО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i="1" dirty="0" smtClean="0">
                <a:latin typeface="Times New Roman" pitchFamily="18" charset="0"/>
                <a:cs typeface="Times New Roman" pitchFamily="18" charset="0"/>
              </a:rPr>
              <a:t>(Статья 3. Закон №273-ФЗ: «в пределах, предоставляемых образовательной организацией». Устав ОО)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indent="17463">
              <a:lnSpc>
                <a:spcPct val="90000"/>
              </a:lnSpc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u="sng" dirty="0" smtClean="0">
                <a:latin typeface="Times New Roman" pitchFamily="18" charset="0"/>
                <a:cs typeface="Times New Roman" pitchFamily="18" charset="0"/>
              </a:rPr>
              <a:t>в соответствии со специальными образовательными потребностями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, возрастными и индивидуальными особенностями, состоянием соматического и нервно-психического здоровья обучающихся, воспитанников </a:t>
            </a:r>
            <a:r>
              <a:rPr lang="ru-RU" altLang="ru-RU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i="1" u="sng" dirty="0" smtClean="0">
                <a:latin typeface="Times New Roman" pitchFamily="18" charset="0"/>
                <a:cs typeface="Times New Roman" pitchFamily="18" charset="0"/>
              </a:rPr>
              <a:t>структура дефекта: что первично, что вторично</a:t>
            </a:r>
            <a:r>
              <a:rPr lang="ru-RU" altLang="ru-RU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428604"/>
            <a:ext cx="8229600" cy="7064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altLang="ru-RU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r>
              <a:rPr lang="ru-RU" alt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713788" cy="54006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 u="sng" dirty="0" smtClean="0">
                <a:latin typeface="Times New Roman" pitchFamily="18" charset="0"/>
                <a:cs typeface="Times New Roman" pitchFamily="18" charset="0"/>
              </a:rPr>
              <a:t>выявление и ранняя диагностика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отклонений в развитии и/или состояний декомпенсации 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(в течение года);</a:t>
            </a:r>
          </a:p>
          <a:p>
            <a:pPr>
              <a:lnSpc>
                <a:spcPct val="80000"/>
              </a:lnSpc>
            </a:pPr>
            <a:r>
              <a:rPr lang="ru-RU" altLang="ru-RU" sz="2400" u="sng" dirty="0" smtClean="0">
                <a:latin typeface="Times New Roman" pitchFamily="18" charset="0"/>
                <a:cs typeface="Times New Roman" pitchFamily="18" charset="0"/>
              </a:rPr>
              <a:t>профилактика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физических, интеллектуальных и эмоционально-личностных перегрузок и срывов 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(предупреждение </a:t>
            </a:r>
            <a:r>
              <a:rPr lang="ru-RU" altLang="ru-RU" sz="2400" i="1" dirty="0" err="1" smtClean="0">
                <a:latin typeface="Times New Roman" pitchFamily="18" charset="0"/>
                <a:cs typeface="Times New Roman" pitchFamily="18" charset="0"/>
              </a:rPr>
              <a:t>хронификации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 и появления вторично-вторичных дефектов);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altLang="ru-RU" sz="2400" u="sng" dirty="0" smtClean="0">
                <a:latin typeface="Times New Roman" pitchFamily="18" charset="0"/>
                <a:cs typeface="Times New Roman" pitchFamily="18" charset="0"/>
              </a:rPr>
              <a:t>резервных возможностей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развития 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(возможность создания новой функциональной системы);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altLang="ru-RU" sz="2400" u="sng" dirty="0" smtClean="0">
                <a:latin typeface="Times New Roman" pitchFamily="18" charset="0"/>
                <a:cs typeface="Times New Roman" pitchFamily="18" charset="0"/>
              </a:rPr>
              <a:t>характера, продолжительности, эффективности, необходимости изменения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специальной (коррекционной) помощи в рамках имеющихся в данном ОО возможностей 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(плановые (1 раз в квартал) и внеплановые консилиумы по запросу родителей, педагогов, других организаций);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подготовка и ведение </a:t>
            </a:r>
            <a:r>
              <a:rPr lang="ru-RU" altLang="ru-RU" sz="2400" u="sng" dirty="0" smtClean="0">
                <a:latin typeface="Times New Roman" pitchFamily="18" charset="0"/>
                <a:cs typeface="Times New Roman" pitchFamily="18" charset="0"/>
              </a:rPr>
              <a:t>документации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, отражающей актуальное развитие ребенка, динамику его состояния, уровень успешности (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способы фиксации данных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285728"/>
            <a:ext cx="8215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Международная классификация болезней – МКБ-10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28596" y="1071546"/>
            <a:ext cx="7929586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5125" marR="0" lvl="0" indent="-3651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2"/>
              </a:rPr>
              <a:t>F00-F09</a:t>
            </a: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Органические, включая симптоматические, психические расстройства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3"/>
              </a:rPr>
              <a:t>F10-F19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Психические расстройства и расстройства поведения, связанные с употреблением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психоактивных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веществ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4"/>
              </a:rPr>
              <a:t>F20-F29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Шизофрения,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шизотипические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и бредовые расстройства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5"/>
              </a:rPr>
              <a:t>F30-F39</a:t>
            </a: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Расстройства настроения [аффективные расстройства]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6"/>
              </a:rPr>
              <a:t>F40-F48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Невротические, связанные со стрессом и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соматоформные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расстройства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7"/>
              </a:rPr>
              <a:t>F50-F59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Поведенческие синдромы, связанные с физиологическими нарушениями и физическими факторами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8"/>
              </a:rPr>
              <a:t>F60-F69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Расстройства личности и поведения в зрелом возрасте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9"/>
              </a:rPr>
              <a:t>F70-F79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Умственная отсталость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10"/>
              </a:rPr>
              <a:t>F80-F89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Расстройства психологического развития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  <a:hlinkClick r:id="rId11"/>
              </a:rPr>
              <a:t>F90-F98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 Эмоциональные расстройства, расстройства поведения, обычно начинающиеся в детском и подростковом возрасте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65125" marR="0" lvl="0" indent="-365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125" algn="l"/>
              </a:tabLst>
            </a:pPr>
            <a:r>
              <a:rPr kumimoji="0" lang="ru-RU" sz="21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F99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Неуточненные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психические расстройства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1752600"/>
          </a:xfrm>
        </p:spPr>
        <p:txBody>
          <a:bodyPr/>
          <a:lstStyle/>
          <a:p>
            <a:pPr algn="ctr"/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928662" y="3500438"/>
            <a:ext cx="7543800" cy="2000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КОНТАКТЫ: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тел. (843)262-21-08; факс (843)262-01-07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latin typeface="+mj-lt"/>
                <a:ea typeface="+mj-ea"/>
                <a:cs typeface="+mj-cs"/>
              </a:rPr>
              <a:t>e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-mail: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sch156@mail.ru</a:t>
            </a:r>
            <a:endParaRPr kumimoji="0" lang="en-US" sz="28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en-US" sz="2800" b="1" dirty="0" smtClean="0">
                <a:latin typeface="+mj-lt"/>
                <a:ea typeface="+mj-ea"/>
                <a:cs typeface="+mj-cs"/>
                <a:hlinkClick r:id="rId3"/>
              </a:rPr>
              <a:t>https://edu.tatar.ru/sovetcki/page2440.htm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383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476250"/>
            <a:ext cx="8286808" cy="952486"/>
          </a:xfrm>
        </p:spPr>
        <p:txBody>
          <a:bodyPr>
            <a:normAutofit fontScale="92500"/>
          </a:bodyPr>
          <a:lstStyle/>
          <a:p>
            <a:pPr eaLnBrk="1" hangingPunct="1">
              <a:spcBef>
                <a:spcPts val="0"/>
              </a:spcBef>
              <a:defRPr/>
            </a:pPr>
            <a:r>
              <a:rPr lang="ru-RU" sz="2800" b="1" dirty="0" smtClean="0"/>
              <a:t>Учет вида нарушения:   - ФГОС ОВЗ и ФГОС УО</a:t>
            </a:r>
          </a:p>
          <a:p>
            <a:pPr marL="457200" lvl="1" indent="0" eaLnBrk="1" hangingPunct="1">
              <a:spcBef>
                <a:spcPts val="0"/>
              </a:spcBef>
              <a:buFontTx/>
              <a:buNone/>
              <a:defRPr/>
            </a:pPr>
            <a:r>
              <a:rPr lang="ru-RU" b="1" dirty="0" smtClean="0"/>
              <a:t>			              - 8 приложений к ФГОС ОВЗ</a:t>
            </a: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87457878"/>
              </p:ext>
            </p:extLst>
          </p:nvPr>
        </p:nvGraphicFramePr>
        <p:xfrm>
          <a:off x="214283" y="1571612"/>
          <a:ext cx="8715434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510"/>
                <a:gridCol w="3932644"/>
                <a:gridCol w="1147021"/>
                <a:gridCol w="1077325"/>
                <a:gridCol w="970926"/>
                <a:gridCol w="1014008"/>
              </a:tblGrid>
              <a:tr h="432048">
                <a:tc>
                  <a:txBody>
                    <a:bodyPr/>
                    <a:lstStyle/>
                    <a:p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Вариант</a:t>
                      </a:r>
                    </a:p>
                    <a:p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Нарушение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цензовые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нецензовые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928">
                <a:tc rowSpan="8"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2"/>
                          </a:solidFill>
                        </a:rPr>
                        <a:t>ФГОС ОВЗ</a:t>
                      </a:r>
                      <a:endParaRPr lang="ru-RU" sz="2200" b="1" dirty="0">
                        <a:solidFill>
                          <a:schemeClr val="tx2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Глухота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1.1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1.2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1.3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1.4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85152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Тугоухость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2.1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2.2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2.3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0392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Слепота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3.1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3.2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3.3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3.4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23624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Слабовидение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4.1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4.2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4.3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0685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ТНР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5.1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5.2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2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НОДА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6.1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6.2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6.3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1"/>
                          </a:solidFill>
                        </a:rPr>
                        <a:t>6.4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5328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/>
                        <a:t>ЗПР 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7.1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7.2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28560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/>
                        <a:t>РАС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8.1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8.2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8.3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8.4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2"/>
                          </a:solidFill>
                        </a:rPr>
                        <a:t>ФГОС УО</a:t>
                      </a:r>
                      <a:endParaRPr lang="ru-RU" sz="2200" b="1" dirty="0">
                        <a:solidFill>
                          <a:schemeClr val="tx2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/>
                        <a:t>Легкая / умеренная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1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/>
                        <a:t>Умеренная / тяжелая / ТМНР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</a:t>
                      </a:r>
                      <a:endParaRPr lang="ru-RU" sz="2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F6D780-692C-44F3-971D-AF45D5149FF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71917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63079" y="71438"/>
            <a:ext cx="7560841" cy="576287"/>
          </a:xfrm>
          <a:prstGeom prst="rect">
            <a:avLst/>
          </a:prstGeom>
        </p:spPr>
        <p:txBody>
          <a:bodyPr anchor="ctr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ea typeface="+mj-ea"/>
                <a:cs typeface="Arial" panose="020B0604020202020204" pitchFamily="34" charset="0"/>
              </a:rPr>
              <a:t>СООТНОШЕНИЕ КОМПОНЕНТОВ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60463" y="1857375"/>
            <a:ext cx="1554162" cy="3714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72250" y="1857375"/>
            <a:ext cx="1928813" cy="3714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9100" y="1857375"/>
            <a:ext cx="1725613" cy="3714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4625" y="1857375"/>
            <a:ext cx="1928813" cy="3714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8950" y="1882775"/>
            <a:ext cx="1955800" cy="3689350"/>
          </a:xfrm>
          <a:prstGeom prst="rect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35825" y="1919288"/>
            <a:ext cx="1765300" cy="3660775"/>
          </a:xfrm>
          <a:prstGeom prst="rect">
            <a:avLst/>
          </a:prstGeom>
          <a:solidFill>
            <a:srgbClr val="E2C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dirty="0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99100" y="1884363"/>
            <a:ext cx="1697038" cy="3697287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13163" y="1857375"/>
            <a:ext cx="1766887" cy="3724275"/>
          </a:xfrm>
          <a:prstGeom prst="rect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5003" name="TextBox 10"/>
          <p:cNvSpPr txBox="1">
            <a:spLocks noChangeArrowheads="1"/>
          </p:cNvSpPr>
          <p:nvPr/>
        </p:nvSpPr>
        <p:spPr bwMode="auto">
          <a:xfrm>
            <a:off x="1914525" y="2073275"/>
            <a:ext cx="78581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15000" smtClean="0">
                <a:solidFill>
                  <a:srgbClr val="FFFFFF"/>
                </a:solidFill>
                <a:cs typeface="Arial" panose="020B0604020202020204" pitchFamily="34" charset="0"/>
              </a:rPr>
              <a:t>A</a:t>
            </a:r>
            <a:endParaRPr lang="ru-RU" sz="15000" smtClean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5004" name="TextBox 11"/>
          <p:cNvSpPr txBox="1">
            <a:spLocks noChangeArrowheads="1"/>
          </p:cNvSpPr>
          <p:nvPr/>
        </p:nvSpPr>
        <p:spPr bwMode="auto">
          <a:xfrm>
            <a:off x="3824288" y="1830388"/>
            <a:ext cx="12858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12000" smtClean="0">
                <a:solidFill>
                  <a:srgbClr val="000000"/>
                </a:solidFill>
                <a:cs typeface="Arial" panose="020B0604020202020204" pitchFamily="34" charset="0"/>
              </a:rPr>
              <a:t>A</a:t>
            </a:r>
            <a:endParaRPr lang="ru-RU" sz="1200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5005" name="TextBox 12"/>
          <p:cNvSpPr txBox="1">
            <a:spLocks noChangeArrowheads="1"/>
          </p:cNvSpPr>
          <p:nvPr/>
        </p:nvSpPr>
        <p:spPr bwMode="auto">
          <a:xfrm>
            <a:off x="5565775" y="1841500"/>
            <a:ext cx="928688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9000" smtClean="0">
                <a:solidFill>
                  <a:srgbClr val="151500"/>
                </a:solidFill>
                <a:cs typeface="Arial" panose="020B0604020202020204" pitchFamily="34" charset="0"/>
              </a:rPr>
              <a:t>A</a:t>
            </a:r>
            <a:endParaRPr lang="ru-RU" sz="9000" smtClean="0">
              <a:solidFill>
                <a:srgbClr val="151500"/>
              </a:solidFill>
              <a:cs typeface="Arial" panose="020B0604020202020204" pitchFamily="34" charset="0"/>
            </a:endParaRPr>
          </a:p>
        </p:txBody>
      </p:sp>
      <p:sp>
        <p:nvSpPr>
          <p:cNvPr id="85006" name="Прямоугольник 13"/>
          <p:cNvSpPr>
            <a:spLocks noChangeArrowheads="1"/>
          </p:cNvSpPr>
          <p:nvPr/>
        </p:nvSpPr>
        <p:spPr bwMode="auto">
          <a:xfrm>
            <a:off x="7256463" y="1911350"/>
            <a:ext cx="5540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ru-RU" sz="4000" smtClean="0">
                <a:solidFill>
                  <a:srgbClr val="333300"/>
                </a:solidFill>
                <a:cs typeface="Arial" panose="020B0604020202020204" pitchFamily="34" charset="0"/>
              </a:rPr>
              <a:t>A</a:t>
            </a:r>
            <a:endParaRPr lang="ru-RU" altLang="ru-RU" sz="4000" b="0" smtClean="0">
              <a:solidFill>
                <a:srgbClr val="333300"/>
              </a:solidFill>
              <a:cs typeface="Arial" panose="020B0604020202020204" pitchFamily="34" charset="0"/>
            </a:endParaRPr>
          </a:p>
        </p:txBody>
      </p:sp>
      <p:sp>
        <p:nvSpPr>
          <p:cNvPr id="85007" name="Прямоугольник 14"/>
          <p:cNvSpPr>
            <a:spLocks noChangeArrowheads="1"/>
          </p:cNvSpPr>
          <p:nvPr/>
        </p:nvSpPr>
        <p:spPr bwMode="auto">
          <a:xfrm>
            <a:off x="2606675" y="4770438"/>
            <a:ext cx="6477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4000" smtClean="0">
                <a:solidFill>
                  <a:srgbClr val="FFFFFF"/>
                </a:solidFill>
                <a:cs typeface="Arial" panose="020B0604020202020204" pitchFamily="34" charset="0"/>
              </a:rPr>
              <a:t>Ж</a:t>
            </a:r>
            <a:endParaRPr lang="ru-RU" altLang="ru-RU" sz="4000" b="0" smtClean="0">
              <a:solidFill>
                <a:srgbClr val="333300"/>
              </a:solidFill>
              <a:cs typeface="Arial" panose="020B0604020202020204" pitchFamily="34" charset="0"/>
            </a:endParaRPr>
          </a:p>
        </p:txBody>
      </p:sp>
      <p:sp>
        <p:nvSpPr>
          <p:cNvPr id="85008" name="TextBox 15"/>
          <p:cNvSpPr txBox="1">
            <a:spLocks noChangeArrowheads="1"/>
          </p:cNvSpPr>
          <p:nvPr/>
        </p:nvSpPr>
        <p:spPr bwMode="auto">
          <a:xfrm>
            <a:off x="7240588" y="2970213"/>
            <a:ext cx="17145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3000" smtClean="0">
                <a:solidFill>
                  <a:srgbClr val="333300"/>
                </a:solidFill>
                <a:cs typeface="Arial" panose="020B0604020202020204" pitchFamily="34" charset="0"/>
              </a:rPr>
              <a:t>Ж</a:t>
            </a:r>
          </a:p>
        </p:txBody>
      </p:sp>
      <p:sp>
        <p:nvSpPr>
          <p:cNvPr id="85009" name="TextBox 16"/>
          <p:cNvSpPr txBox="1">
            <a:spLocks noChangeArrowheads="1"/>
          </p:cNvSpPr>
          <p:nvPr/>
        </p:nvSpPr>
        <p:spPr bwMode="auto">
          <a:xfrm>
            <a:off x="3986213" y="4065588"/>
            <a:ext cx="1214437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9000" smtClean="0">
                <a:solidFill>
                  <a:srgbClr val="000000"/>
                </a:solidFill>
                <a:cs typeface="Arial" panose="020B0604020202020204" pitchFamily="34" charset="0"/>
              </a:rPr>
              <a:t>Ж</a:t>
            </a:r>
          </a:p>
        </p:txBody>
      </p:sp>
      <p:sp>
        <p:nvSpPr>
          <p:cNvPr id="85010" name="TextBox 17"/>
          <p:cNvSpPr txBox="1">
            <a:spLocks noChangeArrowheads="1"/>
          </p:cNvSpPr>
          <p:nvPr/>
        </p:nvSpPr>
        <p:spPr bwMode="auto">
          <a:xfrm>
            <a:off x="5737225" y="3492500"/>
            <a:ext cx="1143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0000" smtClean="0">
                <a:solidFill>
                  <a:srgbClr val="151500"/>
                </a:solidFill>
                <a:cs typeface="Arial" panose="020B0604020202020204" pitchFamily="34" charset="0"/>
              </a:rPr>
              <a:t>Ж</a:t>
            </a:r>
          </a:p>
        </p:txBody>
      </p:sp>
      <p:sp>
        <p:nvSpPr>
          <p:cNvPr id="85011" name="TextBox 18"/>
          <p:cNvSpPr txBox="1">
            <a:spLocks noChangeArrowheads="1"/>
          </p:cNvSpPr>
          <p:nvPr/>
        </p:nvSpPr>
        <p:spPr bwMode="auto">
          <a:xfrm>
            <a:off x="1476375" y="5715000"/>
            <a:ext cx="75247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2400" smtClean="0">
                <a:solidFill>
                  <a:srgbClr val="190B81"/>
                </a:solidFill>
                <a:cs typeface="Arial" panose="020B0604020202020204" pitchFamily="34" charset="0"/>
              </a:rPr>
              <a:t>A</a:t>
            </a:r>
            <a:r>
              <a:rPr lang="ru-RU" sz="2400" b="0" smtClean="0">
                <a:solidFill>
                  <a:srgbClr val="333300"/>
                </a:solidFill>
                <a:cs typeface="Arial" panose="020B0604020202020204" pitchFamily="34" charset="0"/>
              </a:rPr>
              <a:t> – академический компонент;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2400" smtClean="0">
                <a:solidFill>
                  <a:srgbClr val="190B81"/>
                </a:solidFill>
                <a:cs typeface="Arial" panose="020B0604020202020204" pitchFamily="34" charset="0"/>
              </a:rPr>
              <a:t>Ж </a:t>
            </a:r>
            <a:r>
              <a:rPr lang="ru-RU" sz="2400" b="0" smtClean="0">
                <a:solidFill>
                  <a:srgbClr val="333300"/>
                </a:solidFill>
                <a:cs typeface="Arial" panose="020B0604020202020204" pitchFamily="34" charset="0"/>
              </a:rPr>
              <a:t>– жизненная компетенция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113577" y="1830387"/>
            <a:ext cx="633110" cy="3750469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66"/>
              </a:gs>
              <a:gs pos="100000">
                <a:srgbClr val="FFC000"/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srgbClr val="000000">
                    <a:lumMod val="75000"/>
                  </a:srgbClr>
                </a:solidFill>
              </a:rPr>
              <a:t>  </a:t>
            </a:r>
          </a:p>
          <a:p>
            <a:pPr algn="ctr">
              <a:defRPr/>
            </a:pPr>
            <a:r>
              <a:rPr lang="en-US" sz="4800" b="1" dirty="0">
                <a:solidFill>
                  <a:srgbClr val="000000">
                    <a:lumMod val="75000"/>
                  </a:srgbClr>
                </a:solidFill>
              </a:rPr>
              <a:t>100</a:t>
            </a:r>
            <a:r>
              <a:rPr lang="ru-RU" sz="4800" b="1" dirty="0">
                <a:solidFill>
                  <a:srgbClr val="000000">
                    <a:lumMod val="75000"/>
                  </a:srgbClr>
                </a:solidFill>
              </a:rPr>
              <a:t> %</a:t>
            </a:r>
          </a:p>
          <a:p>
            <a:pPr algn="ctr"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6" name="Полилиния 25"/>
          <p:cNvSpPr/>
          <p:nvPr/>
        </p:nvSpPr>
        <p:spPr>
          <a:xfrm>
            <a:off x="1762125" y="2073275"/>
            <a:ext cx="7161213" cy="3470275"/>
          </a:xfrm>
          <a:custGeom>
            <a:avLst/>
            <a:gdLst>
              <a:gd name="connsiteX0" fmla="*/ 0 w 7461849"/>
              <a:gd name="connsiteY0" fmla="*/ 3312543 h 3312543"/>
              <a:gd name="connsiteX1" fmla="*/ 120770 w 7461849"/>
              <a:gd name="connsiteY1" fmla="*/ 3148642 h 3312543"/>
              <a:gd name="connsiteX2" fmla="*/ 465827 w 7461849"/>
              <a:gd name="connsiteY2" fmla="*/ 3053751 h 3312543"/>
              <a:gd name="connsiteX3" fmla="*/ 888521 w 7461849"/>
              <a:gd name="connsiteY3" fmla="*/ 2829464 h 3312543"/>
              <a:gd name="connsiteX4" fmla="*/ 1406106 w 7461849"/>
              <a:gd name="connsiteY4" fmla="*/ 2734574 h 3312543"/>
              <a:gd name="connsiteX5" fmla="*/ 1785668 w 7461849"/>
              <a:gd name="connsiteY5" fmla="*/ 2458528 h 3312543"/>
              <a:gd name="connsiteX6" fmla="*/ 2294627 w 7461849"/>
              <a:gd name="connsiteY6" fmla="*/ 2286000 h 3312543"/>
              <a:gd name="connsiteX7" fmla="*/ 2553419 w 7461849"/>
              <a:gd name="connsiteY7" fmla="*/ 2113472 h 3312543"/>
              <a:gd name="connsiteX8" fmla="*/ 3243532 w 7461849"/>
              <a:gd name="connsiteY8" fmla="*/ 1906438 h 3312543"/>
              <a:gd name="connsiteX9" fmla="*/ 3571336 w 7461849"/>
              <a:gd name="connsiteY9" fmla="*/ 1708030 h 3312543"/>
              <a:gd name="connsiteX10" fmla="*/ 4166559 w 7461849"/>
              <a:gd name="connsiteY10" fmla="*/ 1518249 h 3312543"/>
              <a:gd name="connsiteX11" fmla="*/ 4494363 w 7461849"/>
              <a:gd name="connsiteY11" fmla="*/ 1268083 h 3312543"/>
              <a:gd name="connsiteX12" fmla="*/ 5141344 w 7461849"/>
              <a:gd name="connsiteY12" fmla="*/ 1078302 h 3312543"/>
              <a:gd name="connsiteX13" fmla="*/ 5555412 w 7461849"/>
              <a:gd name="connsiteY13" fmla="*/ 854015 h 3312543"/>
              <a:gd name="connsiteX14" fmla="*/ 6012612 w 7461849"/>
              <a:gd name="connsiteY14" fmla="*/ 664234 h 3312543"/>
              <a:gd name="connsiteX15" fmla="*/ 6228272 w 7461849"/>
              <a:gd name="connsiteY15" fmla="*/ 483079 h 3312543"/>
              <a:gd name="connsiteX16" fmla="*/ 6763110 w 7461849"/>
              <a:gd name="connsiteY16" fmla="*/ 310551 h 3312543"/>
              <a:gd name="connsiteX17" fmla="*/ 7220310 w 7461849"/>
              <a:gd name="connsiteY17" fmla="*/ 112143 h 3312543"/>
              <a:gd name="connsiteX18" fmla="*/ 7461849 w 7461849"/>
              <a:gd name="connsiteY18" fmla="*/ 0 h 3312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461849" h="3312543">
                <a:moveTo>
                  <a:pt x="0" y="3312543"/>
                </a:moveTo>
                <a:cubicBezTo>
                  <a:pt x="21566" y="3252158"/>
                  <a:pt x="43132" y="3191774"/>
                  <a:pt x="120770" y="3148642"/>
                </a:cubicBezTo>
                <a:cubicBezTo>
                  <a:pt x="198408" y="3105510"/>
                  <a:pt x="337869" y="3106947"/>
                  <a:pt x="465827" y="3053751"/>
                </a:cubicBezTo>
                <a:cubicBezTo>
                  <a:pt x="593786" y="3000555"/>
                  <a:pt x="731808" y="2882660"/>
                  <a:pt x="888521" y="2829464"/>
                </a:cubicBezTo>
                <a:cubicBezTo>
                  <a:pt x="1045234" y="2776268"/>
                  <a:pt x="1256582" y="2796397"/>
                  <a:pt x="1406106" y="2734574"/>
                </a:cubicBezTo>
                <a:cubicBezTo>
                  <a:pt x="1555630" y="2672751"/>
                  <a:pt x="1637581" y="2533290"/>
                  <a:pt x="1785668" y="2458528"/>
                </a:cubicBezTo>
                <a:cubicBezTo>
                  <a:pt x="1933755" y="2383766"/>
                  <a:pt x="2166669" y="2343509"/>
                  <a:pt x="2294627" y="2286000"/>
                </a:cubicBezTo>
                <a:cubicBezTo>
                  <a:pt x="2422585" y="2228491"/>
                  <a:pt x="2395268" y="2176732"/>
                  <a:pt x="2553419" y="2113472"/>
                </a:cubicBezTo>
                <a:cubicBezTo>
                  <a:pt x="2711570" y="2050212"/>
                  <a:pt x="3073879" y="1974012"/>
                  <a:pt x="3243532" y="1906438"/>
                </a:cubicBezTo>
                <a:cubicBezTo>
                  <a:pt x="3413185" y="1838864"/>
                  <a:pt x="3417498" y="1772728"/>
                  <a:pt x="3571336" y="1708030"/>
                </a:cubicBezTo>
                <a:cubicBezTo>
                  <a:pt x="3725174" y="1643332"/>
                  <a:pt x="4012721" y="1591573"/>
                  <a:pt x="4166559" y="1518249"/>
                </a:cubicBezTo>
                <a:cubicBezTo>
                  <a:pt x="4320397" y="1444925"/>
                  <a:pt x="4331899" y="1341407"/>
                  <a:pt x="4494363" y="1268083"/>
                </a:cubicBezTo>
                <a:cubicBezTo>
                  <a:pt x="4656827" y="1194759"/>
                  <a:pt x="4964503" y="1147313"/>
                  <a:pt x="5141344" y="1078302"/>
                </a:cubicBezTo>
                <a:cubicBezTo>
                  <a:pt x="5318186" y="1009291"/>
                  <a:pt x="5410201" y="923026"/>
                  <a:pt x="5555412" y="854015"/>
                </a:cubicBezTo>
                <a:cubicBezTo>
                  <a:pt x="5700623" y="785004"/>
                  <a:pt x="5900469" y="726057"/>
                  <a:pt x="6012612" y="664234"/>
                </a:cubicBezTo>
                <a:cubicBezTo>
                  <a:pt x="6124755" y="602411"/>
                  <a:pt x="6103189" y="542026"/>
                  <a:pt x="6228272" y="483079"/>
                </a:cubicBezTo>
                <a:cubicBezTo>
                  <a:pt x="6353355" y="424132"/>
                  <a:pt x="6597770" y="372374"/>
                  <a:pt x="6763110" y="310551"/>
                </a:cubicBezTo>
                <a:cubicBezTo>
                  <a:pt x="6928450" y="248728"/>
                  <a:pt x="7103854" y="163901"/>
                  <a:pt x="7220310" y="112143"/>
                </a:cubicBezTo>
                <a:cubicBezTo>
                  <a:pt x="7336766" y="60385"/>
                  <a:pt x="7399307" y="30192"/>
                  <a:pt x="7461849" y="0"/>
                </a:cubicBezTo>
              </a:path>
            </a:pathLst>
          </a:cu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333300"/>
              </a:solidFill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1112838" y="717550"/>
          <a:ext cx="7888287" cy="1285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434"/>
                <a:gridCol w="1905337"/>
                <a:gridCol w="1832055"/>
                <a:gridCol w="1758772"/>
                <a:gridCol w="1749689"/>
              </a:tblGrid>
              <a:tr h="37102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ВАРИАНТЫ СТАНДАРТА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742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ФГОСОВЗ</a:t>
                      </a:r>
                      <a:endParaRPr lang="ru-RU" sz="1200" b="1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Х.1</a:t>
                      </a:r>
                      <a:endParaRPr lang="ru-RU" sz="2400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Х.2</a:t>
                      </a:r>
                      <a:endParaRPr lang="ru-RU" sz="2400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Х.3</a:t>
                      </a:r>
                      <a:endParaRPr lang="ru-RU" sz="2400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Х.4</a:t>
                      </a:r>
                      <a:endParaRPr lang="ru-RU" sz="2400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742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ФГОС УО</a:t>
                      </a:r>
                      <a:endParaRPr lang="ru-RU" sz="1200" b="1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 marL="91449" marR="91449" marT="45743" marB="457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B2AA0-1204-4406-86A2-60614F00F7B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78556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17839" y="274638"/>
            <a:ext cx="8568961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Характеристика вариантов АООП НОО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313174" y="1417638"/>
          <a:ext cx="8550960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868"/>
                <a:gridCol w="1520452"/>
                <a:gridCol w="1425160"/>
                <a:gridCol w="1425160"/>
                <a:gridCol w="1425160"/>
                <a:gridCol w="142516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Уровень образования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Срок обучения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Коррекционные курсы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Специальные учебные предметы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Кадры (дефектолог по профилю нарушения)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Вариант</a:t>
                      </a:r>
                      <a:r>
                        <a:rPr lang="ru-RU" baseline="0" dirty="0" smtClean="0"/>
                        <a:t> 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цензовый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года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желательно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Вариант 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цензовый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(6) лет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</a:t>
                      </a:r>
                      <a:r>
                        <a:rPr lang="ru-RU" baseline="0" dirty="0" smtClean="0"/>
                        <a:t> по всем категориям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 у детей с нарушениями слуха, зрения, речи, аутизмом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обязательно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Вариант 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нецензовый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лет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1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Есть</a:t>
                      </a:r>
                      <a:r>
                        <a:rPr lang="ru-RU" baseline="0" dirty="0" smtClean="0"/>
                        <a:t> по всем категориям</a:t>
                      </a:r>
                      <a:endParaRPr lang="ru-RU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1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mtClean="0"/>
                        <a:t>Есть</a:t>
                      </a:r>
                      <a:r>
                        <a:rPr lang="ru-RU" baseline="0" smtClean="0"/>
                        <a:t> по всем категориям</a:t>
                      </a:r>
                      <a:endParaRPr lang="ru-RU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обязательно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Вариант 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индивидуальный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лет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Основное время учебного плана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1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Есть</a:t>
                      </a:r>
                      <a:r>
                        <a:rPr lang="ru-RU" baseline="0" dirty="0" smtClean="0"/>
                        <a:t> по всем категориям</a:t>
                      </a:r>
                      <a:endParaRPr lang="ru-RU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обязательно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1195B-5BE6-BC4F-A008-D167339F05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850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53073605"/>
              </p:ext>
            </p:extLst>
          </p:nvPr>
        </p:nvGraphicFramePr>
        <p:xfrm>
          <a:off x="457200" y="214290"/>
          <a:ext cx="8258204" cy="6491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esh002\AppData\Local\Microsoft\Windows\Temporary Internet Files\Content.Outlook\LDI2BGAN\Justice.png"/>
          <p:cNvPicPr/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14348" y="357166"/>
            <a:ext cx="7572428" cy="57864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1538" y="928670"/>
          <a:ext cx="6715173" cy="1500198"/>
        </p:xfrm>
        <a:graphic>
          <a:graphicData uri="http://schemas.openxmlformats.org/drawingml/2006/table">
            <a:tbl>
              <a:tblPr/>
              <a:tblGrid>
                <a:gridCol w="2238391"/>
                <a:gridCol w="2238391"/>
                <a:gridCol w="2238391"/>
              </a:tblGrid>
              <a:tr h="50006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Ресурсные (инклюзивные) </a:t>
                      </a:r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классы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2016-2017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2017-2018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2018-2019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6" descr="C:\Users\школа 156-11\Downloads\16-04-2018_12-49-34\IMG_1231-21-09-17-08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50060" y="3607609"/>
            <a:ext cx="3714733" cy="27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8" descr="C:\Users\школа 156-11\Downloads\16-04-2018_12-49-34\IMG_1227-21-09-17-08-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804327" y="3732608"/>
            <a:ext cx="3571876" cy="2678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2170</TotalTime>
  <Words>2004</Words>
  <Application>Microsoft Office PowerPoint</Application>
  <PresentationFormat>Экран (4:3)</PresentationFormat>
  <Paragraphs>427</Paragraphs>
  <Slides>37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МБОУ «Средняя общеобразовательная школа №156»  Советского района г. Казани</vt:lpstr>
      <vt:lpstr>Слайд 2</vt:lpstr>
      <vt:lpstr>Слайд 3</vt:lpstr>
      <vt:lpstr>Слайд 4</vt:lpstr>
      <vt:lpstr>Слайд 5</vt:lpstr>
      <vt:lpstr>Характеристика вариантов АООП НОО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Роль тьютора в образовательном процессе</vt:lpstr>
      <vt:lpstr>Длительность воздействия</vt:lpstr>
      <vt:lpstr>Задачи тьютора</vt:lpstr>
      <vt:lpstr>Слайд 18</vt:lpstr>
      <vt:lpstr>Слайд 19</vt:lpstr>
      <vt:lpstr>Слайд 20</vt:lpstr>
      <vt:lpstr>Слайд 21</vt:lpstr>
      <vt:lpstr>Организационная модель взаимодействия  организаций по созданию условий  ФГОС для обучающихся с ОВЗ</vt:lpstr>
      <vt:lpstr>Слайд 23</vt:lpstr>
      <vt:lpstr>Слайд 24</vt:lpstr>
      <vt:lpstr>Слайд 25</vt:lpstr>
      <vt:lpstr>Слайд 26</vt:lpstr>
      <vt:lpstr>Слайд 27</vt:lpstr>
      <vt:lpstr>Слайд 28</vt:lpstr>
      <vt:lpstr>Алгоритм деятельности психолого-медико-педагогического консилиума (ПМПк) в образовательной организации (ОО)</vt:lpstr>
      <vt:lpstr>Нормативно-правовая база</vt:lpstr>
      <vt:lpstr>Нормативно-правовая база</vt:lpstr>
      <vt:lpstr>   О порядке создания и организации работы ПМПк ОО</vt:lpstr>
      <vt:lpstr>Примерный состав ПМПк  (комплексный подход):</vt:lpstr>
      <vt:lpstr>Цель ПМПк</vt:lpstr>
      <vt:lpstr>Задачи ПМПк </vt:lpstr>
      <vt:lpstr>Слайд 36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результатах апробации  федеральных государственных образовательных стандартов для обучающихся с ограниченными возможностями здоровья  на территории Челябинской области</dc:title>
  <dc:creator>Васян</dc:creator>
  <cp:lastModifiedBy>Администратор6</cp:lastModifiedBy>
  <cp:revision>128</cp:revision>
  <cp:lastPrinted>2015-09-07T09:26:28Z</cp:lastPrinted>
  <dcterms:created xsi:type="dcterms:W3CDTF">2006-08-16T00:00:00Z</dcterms:created>
  <dcterms:modified xsi:type="dcterms:W3CDTF">2018-11-15T10:24:17Z</dcterms:modified>
</cp:coreProperties>
</file>